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48FBE-D5E8-4CA9-9D8C-1FE7839740B5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FF0E9-8C86-494F-ACBC-99B6B5F4D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FF0E9-8C86-494F-ACBC-99B6B5F4D66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2825CA0-40F3-44F5-8205-E8F16CD69669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FA46E3-25FB-47C5-9B33-4C4B3DC9A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43050"/>
            <a:ext cx="758665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To be going to</a:t>
            </a:r>
            <a:endParaRPr lang="ru-RU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be going to…-</a:t>
            </a:r>
            <a:r>
              <a:rPr lang="ru-RU" dirty="0" smtClean="0"/>
              <a:t>собираться что-то делать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I’m going to go abroad.</a:t>
            </a:r>
          </a:p>
          <a:p>
            <a:pPr>
              <a:buNone/>
            </a:pPr>
            <a:r>
              <a:rPr lang="en-US" dirty="0" smtClean="0"/>
              <a:t>We are going to play tennis.</a:t>
            </a:r>
          </a:p>
          <a:p>
            <a:pPr>
              <a:buNone/>
            </a:pPr>
            <a:r>
              <a:rPr lang="en-US" dirty="0" smtClean="0"/>
              <a:t>She is going to write a letter.</a:t>
            </a:r>
          </a:p>
          <a:p>
            <a:pPr>
              <a:buNone/>
            </a:pPr>
            <a:r>
              <a:rPr lang="en-US" dirty="0" smtClean="0"/>
              <a:t>You are going to sleep.</a:t>
            </a:r>
          </a:p>
          <a:p>
            <a:pPr>
              <a:buNone/>
            </a:pPr>
            <a:r>
              <a:rPr lang="en-US" dirty="0" smtClean="0"/>
              <a:t>They are going to visit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To be going to </a:t>
            </a:r>
            <a:r>
              <a:rPr lang="en-US" dirty="0" smtClean="0"/>
              <a:t>+ </a:t>
            </a:r>
            <a:r>
              <a:rPr lang="en-US" sz="6600" dirty="0" smtClean="0"/>
              <a:t>V</a:t>
            </a:r>
            <a:r>
              <a:rPr lang="ru-RU" dirty="0" smtClean="0"/>
              <a:t>1ф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586890" cy="56689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To be –</a:t>
            </a:r>
            <a:r>
              <a:rPr lang="en-US" sz="7200" dirty="0" err="1" smtClean="0"/>
              <a:t>am;is;are</a:t>
            </a:r>
            <a:r>
              <a:rPr lang="en-US" sz="7200" dirty="0" smtClean="0"/>
              <a:t>.</a:t>
            </a:r>
          </a:p>
          <a:p>
            <a:pPr>
              <a:buNone/>
            </a:pPr>
            <a:r>
              <a:rPr lang="en-US" sz="6600" dirty="0" smtClean="0"/>
              <a:t>I-am</a:t>
            </a:r>
          </a:p>
          <a:p>
            <a:pPr>
              <a:buNone/>
            </a:pPr>
            <a:r>
              <a:rPr lang="en-US" sz="6600" dirty="0" smtClean="0"/>
              <a:t>HE,SHE,IT- IS</a:t>
            </a:r>
          </a:p>
          <a:p>
            <a:pPr>
              <a:buNone/>
            </a:pPr>
            <a:r>
              <a:rPr lang="en-US" sz="6600" dirty="0" smtClean="0"/>
              <a:t>YOU,WE,THEY- ARE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…going to swim.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…going to read a book.</a:t>
            </a:r>
          </a:p>
          <a:p>
            <a:r>
              <a:rPr lang="en-US" dirty="0" smtClean="0"/>
              <a:t>We …going to speak English.</a:t>
            </a:r>
          </a:p>
          <a:p>
            <a:r>
              <a:rPr lang="en-US" dirty="0" smtClean="0"/>
              <a:t>Ben …going to play the computer.</a:t>
            </a:r>
          </a:p>
          <a:p>
            <a:r>
              <a:rPr lang="en-US" dirty="0" smtClean="0"/>
              <a:t>The students …going to have a rest.</a:t>
            </a:r>
          </a:p>
          <a:p>
            <a:r>
              <a:rPr lang="en-US" dirty="0" smtClean="0"/>
              <a:t>I …going to stay in a hotel.</a:t>
            </a:r>
          </a:p>
          <a:p>
            <a:r>
              <a:rPr lang="en-US" dirty="0" smtClean="0"/>
              <a:t>They …going to translate the text.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up your own sentences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4038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</a:t>
            </a:r>
          </a:p>
          <a:p>
            <a:r>
              <a:rPr lang="en-US" sz="4000" dirty="0" smtClean="0"/>
              <a:t>You</a:t>
            </a:r>
          </a:p>
          <a:p>
            <a:r>
              <a:rPr lang="en-US" sz="4000" dirty="0" smtClean="0"/>
              <a:t>He</a:t>
            </a:r>
          </a:p>
          <a:p>
            <a:r>
              <a:rPr lang="en-US" sz="4000" dirty="0" smtClean="0"/>
              <a:t>She</a:t>
            </a:r>
          </a:p>
          <a:p>
            <a:r>
              <a:rPr lang="en-US" sz="4000" dirty="0" smtClean="0"/>
              <a:t>We</a:t>
            </a:r>
          </a:p>
          <a:p>
            <a:r>
              <a:rPr lang="en-US" sz="4000" dirty="0" smtClean="0"/>
              <a:t>they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play sports</a:t>
            </a:r>
          </a:p>
          <a:p>
            <a:r>
              <a:rPr lang="en-US" dirty="0" smtClean="0"/>
              <a:t>To visit a friend</a:t>
            </a:r>
          </a:p>
          <a:p>
            <a:r>
              <a:rPr lang="en-US" dirty="0" smtClean="0"/>
              <a:t>To sleep</a:t>
            </a:r>
          </a:p>
          <a:p>
            <a:r>
              <a:rPr lang="en-US" dirty="0" smtClean="0"/>
              <a:t>To wash a car</a:t>
            </a:r>
          </a:p>
          <a:p>
            <a:r>
              <a:rPr lang="en-US" dirty="0" smtClean="0"/>
              <a:t>To read a book</a:t>
            </a:r>
          </a:p>
          <a:p>
            <a:r>
              <a:rPr lang="en-US" dirty="0" smtClean="0"/>
              <a:t>To call over the phone</a:t>
            </a:r>
          </a:p>
          <a:p>
            <a:r>
              <a:rPr lang="en-US" dirty="0" smtClean="0"/>
              <a:t>To watch TV</a:t>
            </a:r>
          </a:p>
          <a:p>
            <a:r>
              <a:rPr lang="en-US" dirty="0" smtClean="0"/>
              <a:t>To write a </a:t>
            </a:r>
            <a:r>
              <a:rPr lang="en-US" dirty="0" smtClean="0"/>
              <a:t>poem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161</Words>
  <Application>Microsoft Office PowerPoint</Application>
  <PresentationFormat>Экран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5 класс</vt:lpstr>
      <vt:lpstr>To be going to…-собираться что-то делать</vt:lpstr>
      <vt:lpstr>To be going to + V1ф</vt:lpstr>
      <vt:lpstr>I …going to swim. </vt:lpstr>
      <vt:lpstr>Make up your own sentences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класс</dc:title>
  <dc:creator>Ляля</dc:creator>
  <cp:lastModifiedBy>Э. Э. Кожевникова</cp:lastModifiedBy>
  <cp:revision>6</cp:revision>
  <dcterms:created xsi:type="dcterms:W3CDTF">2009-11-30T08:08:33Z</dcterms:created>
  <dcterms:modified xsi:type="dcterms:W3CDTF">2009-12-07T03:25:58Z</dcterms:modified>
</cp:coreProperties>
</file>