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57" r:id="rId3"/>
    <p:sldId id="275" r:id="rId4"/>
    <p:sldId id="272" r:id="rId5"/>
    <p:sldId id="274" r:id="rId6"/>
    <p:sldId id="273" r:id="rId7"/>
    <p:sldId id="263" r:id="rId8"/>
    <p:sldId id="264" r:id="rId9"/>
    <p:sldId id="265" r:id="rId10"/>
    <p:sldId id="267" r:id="rId11"/>
    <p:sldId id="268" r:id="rId12"/>
    <p:sldId id="261" r:id="rId13"/>
    <p:sldId id="262" r:id="rId14"/>
    <p:sldId id="277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8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EC81226-FE1A-4460-9720-59004FE22314}" type="datetimeFigureOut">
              <a:rPr lang="ru-RU" smtClean="0"/>
              <a:pPr/>
              <a:t>17.11.2010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64BD025-0D24-424D-B0C4-984E5D27254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1\&#1056;&#1072;&#1073;&#1086;&#1095;&#1080;&#1081;%20&#1089;&#1090;&#1086;&#1083;\MOUNTA%20IN%20MOODS%20-%2002%20-%20Track%20%202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Классный час :</a:t>
            </a:r>
            <a:br>
              <a:rPr lang="ru-RU" b="1" u="sng" dirty="0" smtClean="0"/>
            </a:br>
            <a:r>
              <a:rPr lang="ru-RU" b="1" u="sng" dirty="0" smtClean="0"/>
              <a:t>«Экология. Охрана природы</a:t>
            </a:r>
            <a:endParaRPr lang="ru-RU" dirty="0"/>
          </a:p>
        </p:txBody>
      </p:sp>
      <p:pic>
        <p:nvPicPr>
          <p:cNvPr id="2051" name="Picture 3" descr="C:\Мои документы\Мои рисунки\животные\009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645708" y="1935163"/>
            <a:ext cx="5852583" cy="43894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pic>
        <p:nvPicPr>
          <p:cNvPr id="5" name="MOUNTA IN MOODS - 02 - Track  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Мои рисунки\животные\Птицы 18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524000" y="-1447800"/>
            <a:ext cx="12192000" cy="9753600"/>
          </a:xfrm>
          <a:prstGeom prst="rect">
            <a:avLst/>
          </a:prstGeom>
          <a:noFill/>
        </p:spPr>
      </p:pic>
      <p:pic>
        <p:nvPicPr>
          <p:cNvPr id="5123" name="Picture 3" descr="C:\Мои документы\Мои рисунки\животные\Птицы 15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071734" y="-1500222"/>
            <a:ext cx="13168431" cy="9876323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Мои документы\Мои рисунки\Природа\87.248.208.32_1116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22" y="0"/>
            <a:ext cx="1031379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Выписать название животных из представленных букв в словах: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785918" y="1500174"/>
            <a:ext cx="4059936" cy="4572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Банка</a:t>
            </a:r>
          </a:p>
          <a:p>
            <a:pPr>
              <a:buNone/>
            </a:pPr>
            <a:r>
              <a:rPr lang="ru-RU" dirty="0" smtClean="0"/>
              <a:t>Колосья </a:t>
            </a:r>
          </a:p>
          <a:p>
            <a:pPr>
              <a:buNone/>
            </a:pPr>
            <a:r>
              <a:rPr lang="ru-RU" dirty="0" smtClean="0"/>
              <a:t>Дудочка</a:t>
            </a:r>
          </a:p>
          <a:p>
            <a:pPr>
              <a:buNone/>
            </a:pPr>
            <a:r>
              <a:rPr lang="ru-RU" dirty="0" smtClean="0"/>
              <a:t>Осада</a:t>
            </a:r>
          </a:p>
          <a:p>
            <a:pPr>
              <a:buNone/>
            </a:pPr>
            <a:r>
              <a:rPr lang="ru-RU" dirty="0" smtClean="0"/>
              <a:t>Волна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Багаж</a:t>
            </a:r>
          </a:p>
          <a:p>
            <a:pPr>
              <a:buNone/>
            </a:pPr>
            <a:r>
              <a:rPr lang="ru-RU" dirty="0" smtClean="0"/>
              <a:t> Кино</a:t>
            </a:r>
          </a:p>
          <a:p>
            <a:pPr>
              <a:buNone/>
            </a:pPr>
            <a:r>
              <a:rPr lang="ru-RU" dirty="0" smtClean="0"/>
              <a:t> Пион</a:t>
            </a:r>
          </a:p>
          <a:p>
            <a:pPr>
              <a:buNone/>
            </a:pPr>
            <a:r>
              <a:rPr lang="ru-RU" dirty="0" smtClean="0"/>
              <a:t> Зонтик</a:t>
            </a:r>
          </a:p>
          <a:p>
            <a:pPr>
              <a:buNone/>
            </a:pPr>
            <a:r>
              <a:rPr lang="ru-RU" dirty="0" smtClean="0"/>
              <a:t> Каркас</a:t>
            </a:r>
            <a:endParaRPr lang="ru-RU" dirty="0"/>
          </a:p>
        </p:txBody>
      </p:sp>
      <p:pic>
        <p:nvPicPr>
          <p:cNvPr id="6154" name="Picture 10" descr="C:\Documents and Settings\1\Рабочий стол\презент\konie_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412579"/>
            <a:ext cx="2500330" cy="2445421"/>
          </a:xfrm>
          <a:prstGeom prst="rect">
            <a:avLst/>
          </a:prstGeom>
          <a:noFill/>
        </p:spPr>
      </p:pic>
      <p:pic>
        <p:nvPicPr>
          <p:cNvPr id="6155" name="Picture 11" descr="C:\Documents and Settings\1\Рабочий стол\презент\1275230365-podborka-pozitivnykh-fotografijj-22-foto_AddFun_ru_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66" y="4572008"/>
            <a:ext cx="2214395" cy="2285992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Мои документы\Мои рисунки\цветы\38.119.88.43_7500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71480"/>
            <a:ext cx="2357422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Мои документы\Мои рисунки\цветы\0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571480"/>
            <a:ext cx="2000264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Мои документы\Мои рисунки\цветы\182.49K_89.108.89.131_714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86" y="571480"/>
            <a:ext cx="22145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Мои документы\Мои рисунки\Природа\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571480"/>
            <a:ext cx="2214578" cy="19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Мои документы\Мои рисунки\животные\Большие кошки 049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071810"/>
            <a:ext cx="2643174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Мои документы\Мои рисунки\животные\an_0094.jp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643174" y="3071810"/>
            <a:ext cx="228601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Мои документы\Мои рисунки\животные\БЕЛКА3.jp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929190" y="3071810"/>
            <a:ext cx="1928826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Мои документы\Мои рисунки\животные\Птицы 037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858016" y="3071810"/>
            <a:ext cx="2285984" cy="1714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Мои документы\Мои рисунки\цветы\68.178.232.173_58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57552" y="-1571660"/>
            <a:ext cx="15240000" cy="11430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929190" y="1428736"/>
            <a:ext cx="592935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Давайте пройдёмся</a:t>
            </a:r>
          </a:p>
          <a:p>
            <a:r>
              <a:rPr lang="ru-RU" sz="3200" dirty="0" smtClean="0"/>
              <a:t> медленно по лугу</a:t>
            </a:r>
          </a:p>
          <a:p>
            <a:r>
              <a:rPr lang="ru-RU" sz="3200" dirty="0" smtClean="0"/>
              <a:t>И «здравствуй» </a:t>
            </a:r>
          </a:p>
          <a:p>
            <a:r>
              <a:rPr lang="ru-RU" sz="3200" dirty="0" smtClean="0"/>
              <a:t>скажем каждому цветку</a:t>
            </a:r>
          </a:p>
          <a:p>
            <a:r>
              <a:rPr lang="ru-RU" sz="3200" dirty="0" smtClean="0"/>
              <a:t>Я должен над </a:t>
            </a:r>
          </a:p>
          <a:p>
            <a:r>
              <a:rPr lang="ru-RU" sz="3200" dirty="0" smtClean="0"/>
              <a:t>цветами наклониться</a:t>
            </a:r>
          </a:p>
          <a:p>
            <a:r>
              <a:rPr lang="ru-RU" sz="3200" dirty="0" smtClean="0"/>
              <a:t>Не для того, чтоб </a:t>
            </a:r>
          </a:p>
          <a:p>
            <a:r>
              <a:rPr lang="ru-RU" sz="3200" dirty="0" smtClean="0"/>
              <a:t>рвать или срезать</a:t>
            </a:r>
          </a:p>
          <a:p>
            <a:r>
              <a:rPr lang="ru-RU" sz="3200" dirty="0" smtClean="0"/>
              <a:t>А чтоб увидеть добрые их лица</a:t>
            </a:r>
          </a:p>
          <a:p>
            <a:r>
              <a:rPr lang="ru-RU" sz="3200" dirty="0" smtClean="0"/>
              <a:t>И доброе лицо им показать!</a:t>
            </a:r>
            <a:endParaRPr lang="ru-RU" sz="3200" dirty="0" smtClean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643314"/>
            <a:ext cx="8548718" cy="21431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8000" dirty="0" smtClean="0"/>
              <a:t>Берегите природу!</a:t>
            </a:r>
            <a:endParaRPr lang="ru-RU" sz="8000" dirty="0"/>
          </a:p>
        </p:txBody>
      </p:sp>
      <p:pic>
        <p:nvPicPr>
          <p:cNvPr id="28674" name="Picture 2" descr="C:\Мои документы\Мои рисунки\животные\000afa5c8f_87.250.251.61_95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214422"/>
            <a:ext cx="5429288" cy="362395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B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u="sng" dirty="0" smtClean="0"/>
              <a:t>Цель:</a:t>
            </a:r>
            <a:endParaRPr lang="ru-RU" b="1" i="1" u="sng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ru-RU" b="1" dirty="0" smtClean="0"/>
              <a:t>1.Познакомить детей с наукой экологией.</a:t>
            </a:r>
          </a:p>
          <a:p>
            <a:endParaRPr lang="ru-RU" b="1" dirty="0" smtClean="0"/>
          </a:p>
          <a:p>
            <a:r>
              <a:rPr lang="ru-RU" b="1" dirty="0" smtClean="0"/>
              <a:t>2.Пополнить знания детей  о природе.</a:t>
            </a:r>
          </a:p>
          <a:p>
            <a:pPr>
              <a:buNone/>
            </a:pPr>
            <a:endParaRPr lang="ru-RU" b="1" dirty="0" smtClean="0"/>
          </a:p>
          <a:p>
            <a:r>
              <a:rPr lang="ru-RU" b="1" dirty="0" smtClean="0"/>
              <a:t>3.Воспитать бережное отношение к   </a:t>
            </a:r>
          </a:p>
          <a:p>
            <a:pPr>
              <a:buNone/>
            </a:pPr>
            <a:r>
              <a:rPr lang="ru-RU" b="1" dirty="0" smtClean="0"/>
              <a:t>        природе.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Мои документы\Мои рисунки\животные\207.41K_80.92.200.70_484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2545" y="0"/>
            <a:ext cx="9176545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Мои рисунки\животные\Птицы 2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02"/>
            <a:ext cx="9144000" cy="6822298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       Берегите  эти земли,</a:t>
            </a:r>
          </a:p>
          <a:p>
            <a:r>
              <a:rPr lang="ru-RU" dirty="0" smtClean="0"/>
              <a:t>         Эти воды,</a:t>
            </a:r>
          </a:p>
          <a:p>
            <a:r>
              <a:rPr lang="ru-RU" dirty="0" smtClean="0"/>
              <a:t>         Даже малую</a:t>
            </a:r>
          </a:p>
          <a:p>
            <a:r>
              <a:rPr lang="ru-RU" dirty="0" smtClean="0"/>
              <a:t>         былиночку любя.</a:t>
            </a:r>
          </a:p>
          <a:p>
            <a:r>
              <a:rPr lang="ru-RU" dirty="0" smtClean="0"/>
              <a:t>          Берегите всех </a:t>
            </a:r>
          </a:p>
          <a:p>
            <a:r>
              <a:rPr lang="ru-RU" dirty="0" smtClean="0"/>
              <a:t>          зверей природы,</a:t>
            </a:r>
          </a:p>
          <a:p>
            <a:r>
              <a:rPr lang="ru-RU" dirty="0" smtClean="0"/>
              <a:t>         Убивайте лишь зверей</a:t>
            </a:r>
          </a:p>
          <a:p>
            <a:r>
              <a:rPr lang="ru-RU" dirty="0" smtClean="0"/>
              <a:t> </a:t>
            </a:r>
            <a:r>
              <a:rPr lang="ru-RU" dirty="0" smtClean="0"/>
              <a:t>         внутри себя.                           </a:t>
            </a:r>
          </a:p>
          <a:p>
            <a:r>
              <a:rPr lang="ru-RU" dirty="0" smtClean="0"/>
              <a:t>                         Е.Евтушенко</a:t>
            </a:r>
          </a:p>
        </p:txBody>
      </p:sp>
      <p:pic>
        <p:nvPicPr>
          <p:cNvPr id="4099" name="Picture 3" descr="C:\Мои документы\Мои рисунки\Природа\pic006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40867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Мои рисунки\животные\Птицы 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Мои документы\Мои рисунки\животные\Птицы 1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0" y="-1685925"/>
            <a:ext cx="15240000" cy="10229850"/>
          </a:xfrm>
          <a:prstGeom prst="rect">
            <a:avLst/>
          </a:prstGeom>
          <a:noFill/>
        </p:spPr>
      </p:pic>
      <p:pic>
        <p:nvPicPr>
          <p:cNvPr id="2" name="Picture 2" descr="C:\Мои документы\Мои рисунки\животные\Птицы 1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86114" y="-1785974"/>
            <a:ext cx="13001716" cy="975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Мои документы\Мои рисунки\животные\Птицы 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04800" y="-1447800"/>
            <a:ext cx="9753600" cy="975360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Мои документы\Мои рисунки\животные\Птицы 1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-133715"/>
            <a:ext cx="9755964" cy="699171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122</Words>
  <Application>Microsoft Office PowerPoint</Application>
  <PresentationFormat>Экран (4:3)</PresentationFormat>
  <Paragraphs>43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Классный час : «Экология. Охрана природы</vt:lpstr>
      <vt:lpstr>Цель: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Выписать название животных из представленных букв в словах:</vt:lpstr>
      <vt:lpstr>Слайд 13</vt:lpstr>
      <vt:lpstr>Слайд 14</vt:lpstr>
      <vt:lpstr>Берегите природу!</vt:lpstr>
    </vt:vector>
  </TitlesOfParts>
  <Company>школа 92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Классный час : «Экология. Охрана природы».</dc:title>
  <dc:creator>к405</dc:creator>
  <cp:lastModifiedBy>к405</cp:lastModifiedBy>
  <cp:revision>25</cp:revision>
  <dcterms:created xsi:type="dcterms:W3CDTF">2010-11-16T07:57:08Z</dcterms:created>
  <dcterms:modified xsi:type="dcterms:W3CDTF">2010-11-17T05:17:53Z</dcterms:modified>
</cp:coreProperties>
</file>