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8" r:id="rId2"/>
    <p:sldId id="259" r:id="rId3"/>
    <p:sldId id="260" r:id="rId4"/>
    <p:sldId id="262" r:id="rId5"/>
    <p:sldId id="265" r:id="rId6"/>
    <p:sldId id="266" r:id="rId7"/>
    <p:sldId id="268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C6D51-4279-4968-8FCC-D90C7D41E3F4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B207C-BEA1-42B8-8F7D-BDB372666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FB207C-BEA1-42B8-8F7D-BDB3726661D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A9DC472-085F-46C6-8F17-6057614DCA0E}" type="datetimeFigureOut">
              <a:rPr lang="ru-RU" smtClean="0"/>
              <a:pPr/>
              <a:t>17.05.2011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08BB9F-645F-45AB-B6E4-5F94FC4C60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ru-RU" sz="9600" dirty="0" smtClean="0"/>
              <a:t>    </a:t>
            </a:r>
            <a:r>
              <a:rPr lang="ru-RU" sz="9600" dirty="0" smtClean="0"/>
              <a:t>АМИНЫ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578645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Вредное воздействие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2400" dirty="0" smtClean="0"/>
              <a:t>Амины являются очень токсичными веществами. Опасно как вдыхание их паров, так и контакт с кожей. Амины, например анилин, способны всасываться сквозь кожу в кровь и нарушать функции гемоглобина, что может привести к летальному исходу. Симптомами отравления крови амином являются посинение кончиков пальцев, носа, губ, одышка, учащенное дыхание и сердцебиение, потеря сознания. В случае попадания амина на незащищенные участки кожи необходимо быстро и аккуратно, не увеличивая площадь поражения, очистить пораженный участок кожи ватой, смоченной в спирте. В случае отравления вывести пострадавшего на свежий воздух, обратиться к врачу.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Ами́ны</a:t>
            </a:r>
            <a:r>
              <a:rPr lang="ru-RU" dirty="0" smtClean="0"/>
              <a:t> — органические соединения, являющиеся производными аммиака, в молекуле которого один, два или три атома водорода замещены на углеводородные радикалы.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28601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 числу замещённых атомов водорода различают соответственно первичные, (Замещен один атом водорода) вторичные (Замещены два атома водорода из трех) и третичные (Замещены три атома водорода из трех) амины. Четвертичная аммониевая соль вида [R4N]+Cl− является органическим аналогом аммониевой соли.</a:t>
            </a:r>
            <a:endParaRPr lang="ru-RU" sz="2400" dirty="0"/>
          </a:p>
        </p:txBody>
      </p:sp>
      <p:pic>
        <p:nvPicPr>
          <p:cNvPr id="1026" name="Picture 2" descr="C:\Documents and Settings\ALINA\Рабочий стол\100px-Secondary-amine-2D-general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14752"/>
            <a:ext cx="1714512" cy="1214446"/>
          </a:xfrm>
          <a:prstGeom prst="rect">
            <a:avLst/>
          </a:prstGeom>
          <a:noFill/>
        </p:spPr>
      </p:pic>
      <p:pic>
        <p:nvPicPr>
          <p:cNvPr id="1027" name="Picture 3" descr="C:\Documents and Settings\ALINA\Рабочий стол\100px-Primary-amine-2D-general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643314"/>
            <a:ext cx="1714512" cy="1285884"/>
          </a:xfrm>
          <a:prstGeom prst="rect">
            <a:avLst/>
          </a:prstGeom>
          <a:noFill/>
        </p:spPr>
      </p:pic>
      <p:pic>
        <p:nvPicPr>
          <p:cNvPr id="1028" name="Picture 4" descr="C:\Documents and Settings\ALINA\Рабочий стол\100px-Amine-2D-general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643314"/>
            <a:ext cx="1571636" cy="128588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643042" y="3105835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Первичный амин	Вторичный амин	Третичный амин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86808" cy="2857496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Номенклатура</a:t>
            </a:r>
            <a:br>
              <a:rPr lang="ru-RU" sz="3200" dirty="0" smtClean="0"/>
            </a:br>
            <a:r>
              <a:rPr lang="ru-RU" sz="2400" dirty="0" smtClean="0"/>
              <a:t>К названию органических остатков, связанных с азотом, добавляют слово «амин», при этом группы упоминают в алфавитном порядке: CH3NHC3Н7 — метилпропиламин, CH3N(С6Н5)2 — метилдифениламин. Для высших аминов название составляется, взяв за основу углеводород, прибавлением приставки «амино», «диамино», «триамино», указывая числовой индекс атома углерода:</a:t>
            </a:r>
            <a:endParaRPr lang="ru-RU" sz="2400" dirty="0"/>
          </a:p>
        </p:txBody>
      </p:sp>
      <p:pic>
        <p:nvPicPr>
          <p:cNvPr id="4" name="Содержимое 3" descr="150px-2-amino-pentan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3143248"/>
            <a:ext cx="2928958" cy="2071702"/>
          </a:xfrm>
        </p:spPr>
      </p:pic>
      <p:sp>
        <p:nvSpPr>
          <p:cNvPr id="5" name="Прямоугольник 4"/>
          <p:cNvSpPr/>
          <p:nvPr/>
        </p:nvSpPr>
        <p:spPr>
          <a:xfrm>
            <a:off x="4214810" y="3929066"/>
            <a:ext cx="34175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2-аминопентан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929330"/>
            <a:ext cx="8715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некоторых аминов используются тривиальные названия: С6Н5NH2 — анилин (систематическое название — фениламин).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85776"/>
            <a:ext cx="9144000" cy="6143668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Химические свойства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Амины, являясь производными аммиака, имеют сходное с ним строение и проявляют подобные ему свойства. Для них также характерно образование донорно-акцепторной связи. Азот предоставляет неподеленную электронную пару, исполняя роль донора. В качестве акцептора электоронов может выступать, например, протон Н+, образуя ион R3NH+. Возникшая ковалентная связь N-H полностью эквивалентна остальным связям N-H в амине.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3571876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   Алкиламины являются сильными основаниями, ариламины менее основны.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-</a:t>
            </a:r>
            <a:r>
              <a:rPr lang="ru-RU" sz="1800" dirty="0" smtClean="0"/>
              <a:t>Водные растворы алифатических аминов проявляют щелочную реакцию, так как при их взаимодействии с водой образуются гидроксиды алкиламмония, аналогичные гидроксиду аммония:</a:t>
            </a:r>
            <a:br>
              <a:rPr lang="ru-RU" sz="1800" dirty="0" smtClean="0"/>
            </a:br>
            <a:r>
              <a:rPr lang="ru-RU" sz="1800" dirty="0" smtClean="0"/>
              <a:t>C2H5NH2 + H2O → [C2H5NH3]+ + OH−</a:t>
            </a:r>
            <a:br>
              <a:rPr lang="ru-RU" sz="1800" dirty="0" smtClean="0"/>
            </a:br>
            <a:r>
              <a:rPr lang="ru-RU" sz="1800" dirty="0" smtClean="0"/>
              <a:t>-Взаимодействуя с кислотами, амины образуют алкиламиновые соли, в большинстве случаев растворимые в воде. Например, амины присоединяют галогеноводороды:</a:t>
            </a:r>
            <a:br>
              <a:rPr lang="ru-RU" sz="1800" dirty="0" smtClean="0"/>
            </a:br>
            <a:r>
              <a:rPr lang="ru-RU" sz="1800" dirty="0" smtClean="0"/>
              <a:t>RNH2 + HCl → [RNH3]</a:t>
            </a:r>
            <a:r>
              <a:rPr lang="ru-RU" sz="1800" dirty="0" err="1" smtClean="0"/>
              <a:t>Cl</a:t>
            </a:r>
            <a:r>
              <a:rPr lang="ru-RU" sz="1800" dirty="0" smtClean="0"/>
              <a:t>−</a:t>
            </a:r>
            <a:br>
              <a:rPr lang="ru-RU" sz="1800" dirty="0" smtClean="0"/>
            </a:br>
            <a:r>
              <a:rPr lang="ru-RU" sz="1800" dirty="0" smtClean="0"/>
              <a:t>-Амины присоединяют галогеналканы RCl, с образованием донорно-акцепторной связи N-R, которая также эквивалентна уже имеющимся.</a:t>
            </a:r>
            <a:br>
              <a:rPr lang="ru-RU" sz="1800" dirty="0" smtClean="0"/>
            </a:br>
            <a:r>
              <a:rPr lang="ru-RU" sz="1800" dirty="0" smtClean="0"/>
              <a:t>-При нагревании с карбоновыми кислотами, их ангидридами, хлорангидридами или сложными эфирами первичные и вторичные амины ацилируются с образованием N-замещенных амидов, соединений с фрагментом -С(О)N&lt;:</a:t>
            </a:r>
            <a:endParaRPr lang="ru-RU" sz="1800" dirty="0"/>
          </a:p>
        </p:txBody>
      </p:sp>
      <p:pic>
        <p:nvPicPr>
          <p:cNvPr id="2050" name="Picture 2" descr="C:\Documents and Settings\ALINA\Рабочий стол\Amide_formation_from_amine.gi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500166" y="4143380"/>
            <a:ext cx="5124450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6429396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/>
              <a:t>-Первичные и вторичные амины взаимодействуют с азотистой кислотой различным образом. При помощи азотистой кислоты первичные, вторичные и третичные амины отличают друг от друга. Из первичных аминов образуются первичные спирты:</a:t>
            </a:r>
            <a:br>
              <a:rPr lang="ru-RU" sz="2000" dirty="0" smtClean="0"/>
            </a:br>
            <a:r>
              <a:rPr lang="ru-RU" sz="2000" dirty="0" smtClean="0"/>
              <a:t>C2H5NH2 + HNO2 → C2H5OH + N2 +H2O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При этом выделяется газ (азот). Это признак того, что в колбе первичный амин.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Вторичные амины образуют с азотистой кислотой желтые, трудно растворимые нитрозамины — соединения, содержащие фрагмент &gt;N-N=O:</a:t>
            </a:r>
            <a:br>
              <a:rPr lang="ru-RU" sz="2000" dirty="0" smtClean="0"/>
            </a:br>
            <a:r>
              <a:rPr lang="ru-RU" sz="2000" dirty="0" smtClean="0"/>
              <a:t>(C2H5)2NH + HNO2 → (C2H5)2N-N=O + H2O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Вторичные амины сложно не узнать, по лаборатории распространяется характерный запах нитрозодиметиламина.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Третичные амины при обычной температуре в азотистой кислоте просто растворяются.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5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-конденсация первичных аминов с альдегидами и кетонами приводит к образованию иминов или так называемых оснований Шиффа — соединений, содержащих фрагмент -N=C&lt;:</a:t>
            </a:r>
            <a:endParaRPr lang="ru-RU" sz="2000" dirty="0"/>
          </a:p>
        </p:txBody>
      </p:sp>
      <p:pic>
        <p:nvPicPr>
          <p:cNvPr id="3074" name="Picture 2" descr="C:\Documents and Settings\ALINA\Рабочий стол\400px-Imine_from_ketone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928802"/>
            <a:ext cx="7572428" cy="22860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357826"/>
            <a:ext cx="864396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-При горении амин выделяет кроме воды и углекислого газа ещё и азот.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00504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Получение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-</a:t>
            </a:r>
            <a:r>
              <a:rPr lang="ru-RU" sz="2400" dirty="0" smtClean="0"/>
              <a:t>Восстановлением азотсодержащих соединений: </a:t>
            </a:r>
            <a:br>
              <a:rPr lang="ru-RU" sz="2400" dirty="0" smtClean="0"/>
            </a:br>
            <a:r>
              <a:rPr lang="ru-RU" sz="2400" dirty="0" smtClean="0"/>
              <a:t>нитросоединений (реакция Зинина).</a:t>
            </a:r>
            <a:br>
              <a:rPr lang="ru-RU" sz="2400" dirty="0" smtClean="0"/>
            </a:br>
            <a:r>
              <a:rPr lang="ru-RU" sz="2400" dirty="0" smtClean="0"/>
              <a:t>Эту реакцию впервые осуществил Н. Н. Зинин в 1842 году. Действуя на нитробензол сульфидом аммония, он получил анилин:</a:t>
            </a:r>
            <a:br>
              <a:rPr lang="ru-RU" sz="2400" dirty="0" smtClean="0"/>
            </a:br>
            <a:r>
              <a:rPr lang="ru-RU" sz="2400" dirty="0" smtClean="0"/>
              <a:t>C6H5NO2 + 3(NH4)2S → C6H5NH2 + 6NH3 + 3S + 2H2O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-Восстановлением нитрилов, оксимов, амидов.</a:t>
            </a:r>
            <a:br>
              <a:rPr lang="ru-RU" sz="2400" dirty="0" smtClean="0"/>
            </a:br>
            <a:r>
              <a:rPr lang="ru-RU" sz="2400" dirty="0" smtClean="0"/>
              <a:t>Алкилирование аммиака (реакция Гофмана)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</TotalTime>
  <Words>186</Words>
  <Application>Microsoft Office PowerPoint</Application>
  <PresentationFormat>Экран (4:3)</PresentationFormat>
  <Paragraphs>15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   АМИНЫ</vt:lpstr>
      <vt:lpstr>Ами́ны — органические соединения, являющиеся производными аммиака, в молекуле которого один, два или три атома водорода замещены на углеводородные радикалы.</vt:lpstr>
      <vt:lpstr>По числу замещённых атомов водорода различают соответственно первичные, (Замещен один атом водорода) вторичные (Замещены два атома водорода из трех) и третичные (Замещены три атома водорода из трех) амины. Четвертичная аммониевая соль вида [R4N]+Cl− является органическим аналогом аммониевой соли.</vt:lpstr>
      <vt:lpstr>Номенклатура К названию органических остатков, связанных с азотом, добавляют слово «амин», при этом группы упоминают в алфавитном порядке: CH3NHC3Н7 — метилпропиламин, CH3N(С6Н5)2 — метилдифениламин. Для высших аминов название составляется, взяв за основу углеводород, прибавлением приставки «амино», «диамино», «триамино», указывая числовой индекс атома углерода:</vt:lpstr>
      <vt:lpstr>Химические свойства  Амины, являясь производными аммиака, имеют сходное с ним строение и проявляют подобные ему свойства. Для них также характерно образование донорно-акцепторной связи. Азот предоставляет неподеленную электронную пару, исполняя роль донора. В качестве акцептора электоронов может выступать, например, протон Н+, образуя ион R3NH+. Возникшая ковалентная связь N-H полностью эквивалентна остальным связям N-H в амине.</vt:lpstr>
      <vt:lpstr>   Алкиламины являются сильными основаниями, ариламины менее основны. -Водные растворы алифатических аминов проявляют щелочную реакцию, так как при их взаимодействии с водой образуются гидроксиды алкиламмония, аналогичные гидроксиду аммония: C2H5NH2 + H2O → [C2H5NH3]+ + OH− -Взаимодействуя с кислотами, амины образуют алкиламиновые соли, в большинстве случаев растворимые в воде. Например, амины присоединяют галогеноводороды: RNH2 + HCl → [RNH3]Cl− -Амины присоединяют галогеналканы RCl, с образованием донорно-акцепторной связи N-R, которая также эквивалентна уже имеющимся. -При нагревании с карбоновыми кислотами, их ангидридами, хлорангидридами или сложными эфирами первичные и вторичные амины ацилируются с образованием N-замещенных амидов, соединений с фрагментом -С(О)N&lt;:</vt:lpstr>
      <vt:lpstr>-Первичные и вторичные амины взаимодействуют с азотистой кислотой различным образом. При помощи азотистой кислоты первичные, вторичные и третичные амины отличают друг от друга. Из первичных аминов образуются первичные спирты: C2H5NH2 + HNO2 → C2H5OH + N2 +H2O  При этом выделяется газ (азот). Это признак того, что в колбе первичный амин.  Вторичные амины образуют с азотистой кислотой желтые, трудно растворимые нитрозамины — соединения, содержащие фрагмент &gt;N-N=O: (C2H5)2NH + HNO2 → (C2H5)2N-N=O + H2O  Вторичные амины сложно не узнать, по лаборатории распространяется характерный запах нитрозодиметиламина.  Третичные амины при обычной температуре в азотистой кислоте просто растворяются.</vt:lpstr>
      <vt:lpstr>-конденсация первичных аминов с альдегидами и кетонами приводит к образованию иминов или так называемых оснований Шиффа — соединений, содержащих фрагмент -N=C&lt;:</vt:lpstr>
      <vt:lpstr>Получение -Восстановлением азотсодержащих соединений:  нитросоединений (реакция Зинина). Эту реакцию впервые осуществил Н. Н. Зинин в 1842 году. Действуя на нитробензол сульфидом аммония, он получил анилин: C6H5NO2 + 3(NH4)2S → C6H5NH2 + 6NH3 + 3S + 2H2O  -Восстановлением нитрилов, оксимов, амидов. Алкилирование аммиака (реакция Гофмана)</vt:lpstr>
      <vt:lpstr>Вредное воздействие  Амины являются очень токсичными веществами. Опасно как вдыхание их паров, так и контакт с кожей. Амины, например анилин, способны всасываться сквозь кожу в кровь и нарушать функции гемоглобина, что может привести к летальному исходу. Симптомами отравления крови амином являются посинение кончиков пальцев, носа, губ, одышка, учащенное дыхание и сердцебиение, потеря сознания. В случае попадания амина на незащищенные участки кожи необходимо быстро и аккуратно, не увеличивая площадь поражения, очистить пораженный участок кожи ватой, смоченной в спирте. В случае отравления вывести пострадавшего на свежий воздух, обратиться к врачу.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АМИНЫ.</dc:title>
  <dc:creator>WinStyle</dc:creator>
  <cp:lastModifiedBy>Э.Э.Кожевникова</cp:lastModifiedBy>
  <cp:revision>7</cp:revision>
  <dcterms:created xsi:type="dcterms:W3CDTF">2011-05-06T10:34:32Z</dcterms:created>
  <dcterms:modified xsi:type="dcterms:W3CDTF">2011-05-17T03:05:29Z</dcterms:modified>
</cp:coreProperties>
</file>