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71" r:id="rId7"/>
    <p:sldId id="277" r:id="rId8"/>
    <p:sldId id="272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9" autoAdjust="0"/>
    <p:restoredTop sz="94656" autoAdjust="0"/>
  </p:normalViewPr>
  <p:slideViewPr>
    <p:cSldViewPr>
      <p:cViewPr varScale="1">
        <p:scale>
          <a:sx n="105" d="100"/>
          <a:sy n="105" d="100"/>
        </p:scale>
        <p:origin x="-1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9682C-28FC-4A54-8E83-1A1E81A696D2}" type="datetimeFigureOut">
              <a:rPr lang="ru-RU" smtClean="0"/>
              <a:t>18.11.2010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A6806-5A30-411E-AF4D-5E28D58E1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3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FC9-5C26-4566-8180-2ABF87C9B9A3}" type="datetimeFigureOut">
              <a:rPr lang="ru-RU" smtClean="0"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5A60-61E0-4C18-B82A-AFB96A7C1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FC9-5C26-4566-8180-2ABF87C9B9A3}" type="datetimeFigureOut">
              <a:rPr lang="ru-RU" smtClean="0"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5A60-61E0-4C18-B82A-AFB96A7C1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69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FC9-5C26-4566-8180-2ABF87C9B9A3}" type="datetimeFigureOut">
              <a:rPr lang="ru-RU" smtClean="0"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5A60-61E0-4C18-B82A-AFB96A7C1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25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FC9-5C26-4566-8180-2ABF87C9B9A3}" type="datetimeFigureOut">
              <a:rPr lang="ru-RU" smtClean="0"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5A60-61E0-4C18-B82A-AFB96A7C1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61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FC9-5C26-4566-8180-2ABF87C9B9A3}" type="datetimeFigureOut">
              <a:rPr lang="ru-RU" smtClean="0"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5A60-61E0-4C18-B82A-AFB96A7C1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7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FC9-5C26-4566-8180-2ABF87C9B9A3}" type="datetimeFigureOut">
              <a:rPr lang="ru-RU" smtClean="0"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5A60-61E0-4C18-B82A-AFB96A7C1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56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FC9-5C26-4566-8180-2ABF87C9B9A3}" type="datetimeFigureOut">
              <a:rPr lang="ru-RU" smtClean="0"/>
              <a:t>18.11.2010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5A60-61E0-4C18-B82A-AFB96A7C1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29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FC9-5C26-4566-8180-2ABF87C9B9A3}" type="datetimeFigureOut">
              <a:rPr lang="ru-RU" smtClean="0"/>
              <a:t>18.11.2010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5A60-61E0-4C18-B82A-AFB96A7C1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FC9-5C26-4566-8180-2ABF87C9B9A3}" type="datetimeFigureOut">
              <a:rPr lang="ru-RU" smtClean="0"/>
              <a:t>18.11.2010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5A60-61E0-4C18-B82A-AFB96A7C1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2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FC9-5C26-4566-8180-2ABF87C9B9A3}" type="datetimeFigureOut">
              <a:rPr lang="ru-RU" smtClean="0"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5A60-61E0-4C18-B82A-AFB96A7C1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1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FC9-5C26-4566-8180-2ABF87C9B9A3}" type="datetimeFigureOut">
              <a:rPr lang="ru-RU" smtClean="0"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5A60-61E0-4C18-B82A-AFB96A7C1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9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4AFC9-5C26-4566-8180-2ABF87C9B9A3}" type="datetimeFigureOut">
              <a:rPr lang="ru-RU" smtClean="0"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05A60-61E0-4C18-B82A-AFB96A7C1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74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ru-RU" dirty="0" smtClean="0"/>
              <a:t>«Моя семья»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14" y="2204864"/>
            <a:ext cx="7930412" cy="288032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/>
              <a:t>Романенко Мария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/>
              <a:t>МОУ «СОШ № 92 с углубленным изучением отдельных предметов»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/>
              <a:t>Руководитель:  С. П. Романенко</a:t>
            </a:r>
          </a:p>
        </p:txBody>
      </p:sp>
    </p:spTree>
    <p:extLst>
      <p:ext uri="{BB962C8B-B14F-4D97-AF65-F5344CB8AC3E}">
        <p14:creationId xmlns:p14="http://schemas.microsoft.com/office/powerpoint/2010/main" val="357556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Весело проводим время.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25" y="1052736"/>
            <a:ext cx="2747952" cy="38859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265" y="1196752"/>
            <a:ext cx="3137735" cy="4437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73937"/>
            <a:ext cx="3312368" cy="4684063"/>
          </a:xfrm>
          <a:prstGeom prst="rect">
            <a:avLst/>
          </a:prstGeom>
        </p:spPr>
      </p:pic>
      <p:sp>
        <p:nvSpPr>
          <p:cNvPr id="7" name="5-конечная звезда 6"/>
          <p:cNvSpPr/>
          <p:nvPr/>
        </p:nvSpPr>
        <p:spPr>
          <a:xfrm>
            <a:off x="827584" y="5661248"/>
            <a:ext cx="792088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020272" y="6021288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3851920" y="1340768"/>
            <a:ext cx="720080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02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весёлый день рождения.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3360373" cy="2520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628" y="1052737"/>
            <a:ext cx="3360372" cy="2520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42" y="3068960"/>
            <a:ext cx="2841781" cy="3789040"/>
          </a:xfrm>
          <a:prstGeom prst="rect">
            <a:avLst/>
          </a:prstGeom>
        </p:spPr>
      </p:pic>
      <p:sp>
        <p:nvSpPr>
          <p:cNvPr id="7" name="Солнце 6"/>
          <p:cNvSpPr/>
          <p:nvPr/>
        </p:nvSpPr>
        <p:spPr>
          <a:xfrm>
            <a:off x="4283968" y="1628800"/>
            <a:ext cx="792088" cy="72008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7308304" y="4509120"/>
            <a:ext cx="1008112" cy="86409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755576" y="4653136"/>
            <a:ext cx="864096" cy="86409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1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Пока-пока…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3785468" cy="5047291"/>
          </a:xfrm>
        </p:spPr>
      </p:pic>
    </p:spTree>
    <p:extLst>
      <p:ext uri="{BB962C8B-B14F-4D97-AF65-F5344CB8AC3E}">
        <p14:creationId xmlns:p14="http://schemas.microsoft.com/office/powerpoint/2010/main" val="86881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xmlns:mc="http://schemas.openxmlformats.org/markup-compatibility/2006" xmlns:a14="http://schemas.microsoft.com/office/drawing/2010/main" val="FFFF00" mc:Ignorable="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Цель: Познакомить со своей семьей.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Задачи: 1. Рассказать о своей семье.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           2.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Показать, что самое лучшее в мире---- это моя семья.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158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О семье.</a:t>
            </a:r>
            <a:endParaRPr lang="ru-RU" dirty="0">
              <a:solidFill>
                <a:srgbClr xmlns:mc="http://schemas.openxmlformats.org/markup-compatibility/2006" xmlns:a14="http://schemas.microsoft.com/office/drawing/2010/main" val="00B050" mc:Ignorable="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628800"/>
            <a:ext cx="5616624" cy="204482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«Семья --   мой дом родной.</a:t>
            </a:r>
          </a:p>
          <a:p>
            <a:r>
              <a:rPr lang="ru-RU" dirty="0" smtClean="0"/>
              <a:t>Там я живу, там мой покой,</a:t>
            </a:r>
          </a:p>
          <a:p>
            <a:r>
              <a:rPr lang="ru-RU" dirty="0" smtClean="0"/>
              <a:t>Мое пристанище и кров,</a:t>
            </a:r>
          </a:p>
          <a:p>
            <a:r>
              <a:rPr lang="ru-RU" dirty="0" smtClean="0"/>
              <a:t>Мои мечты, моя любовь»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6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 ---  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65"/>
            <a:ext cx="2862318" cy="38164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"/>
            <a:ext cx="2811441" cy="3748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51285"/>
            <a:ext cx="3453557" cy="46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0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 обо мне.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Однажды десять лет назад с неба упала звездочка и появилась я. Так мне рассказывали родители о моём рождении. Рядом со мной была моя мама, скорей всего ее добрые и теплые руки. А рядом с мамой был мой папа, который носил меня на руках, как пушинку. Они меня очень любят и балуют. Вместе с нами живет бабушка.  А еще у меня есть мои тети и дяди, два моих брата и много других родственников, которые приходят к нам в гости, и мы все весело проводим время. Я учусь в школе, в 4 классе, у меня много друзей и подруг. Еще я люблю сидеть за компьютером и переписываться со своими знакомыми, люблю гулять, ходить в кино, смотреть телевизор.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70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моя мама.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289"/>
            <a:ext cx="3137958" cy="4183944"/>
          </a:xfrm>
        </p:spPr>
      </p:pic>
      <p:sp>
        <p:nvSpPr>
          <p:cNvPr id="8" name="TextBox 7"/>
          <p:cNvSpPr txBox="1"/>
          <p:nvPr/>
        </p:nvSpPr>
        <p:spPr>
          <a:xfrm>
            <a:off x="5364088" y="1988840"/>
            <a:ext cx="2139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Люблю свою маму,</a:t>
            </a:r>
          </a:p>
          <a:p>
            <a:r>
              <a:rPr lang="ru-RU" dirty="0" smtClean="0"/>
              <a:t>Скажу вам прямо, </a:t>
            </a:r>
          </a:p>
          <a:p>
            <a:r>
              <a:rPr lang="ru-RU" dirty="0" smtClean="0"/>
              <a:t>Ну просто за то,</a:t>
            </a:r>
          </a:p>
          <a:p>
            <a:r>
              <a:rPr lang="ru-RU" dirty="0" smtClean="0"/>
              <a:t>Что она моя мама!</a:t>
            </a:r>
            <a:endParaRPr lang="ru-RU" dirty="0"/>
          </a:p>
        </p:txBody>
      </p:sp>
      <p:sp>
        <p:nvSpPr>
          <p:cNvPr id="9" name="Сердце 8"/>
          <p:cNvSpPr/>
          <p:nvPr/>
        </p:nvSpPr>
        <p:spPr>
          <a:xfrm>
            <a:off x="5004048" y="3861048"/>
            <a:ext cx="1326662" cy="113042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53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мой папа.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5170521" cy="3877891"/>
          </a:xfrm>
        </p:spPr>
      </p:pic>
      <p:sp>
        <p:nvSpPr>
          <p:cNvPr id="5" name="TextBox 4"/>
          <p:cNvSpPr txBox="1"/>
          <p:nvPr/>
        </p:nvSpPr>
        <p:spPr>
          <a:xfrm>
            <a:off x="5580112" y="1484784"/>
            <a:ext cx="263078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Мой папа находчивый,</a:t>
            </a:r>
          </a:p>
          <a:p>
            <a:r>
              <a:rPr lang="ru-RU" dirty="0" smtClean="0"/>
              <a:t>Умный и смелый,</a:t>
            </a:r>
          </a:p>
          <a:p>
            <a:r>
              <a:rPr lang="ru-RU" dirty="0" smtClean="0"/>
              <a:t>Ему по плечу</a:t>
            </a:r>
          </a:p>
          <a:p>
            <a:r>
              <a:rPr lang="ru-RU" dirty="0" smtClean="0"/>
              <a:t>Даже сложное дело.</a:t>
            </a:r>
          </a:p>
          <a:p>
            <a:r>
              <a:rPr lang="ru-RU" dirty="0" smtClean="0"/>
              <a:t>Его обниму я</a:t>
            </a:r>
          </a:p>
          <a:p>
            <a:r>
              <a:rPr lang="ru-RU" dirty="0" smtClean="0"/>
              <a:t>И тихо шепну:</a:t>
            </a:r>
          </a:p>
          <a:p>
            <a:r>
              <a:rPr lang="ru-RU" dirty="0" smtClean="0"/>
              <a:t>Мой папочка, </a:t>
            </a:r>
          </a:p>
          <a:p>
            <a:r>
              <a:rPr lang="ru-RU" dirty="0" smtClean="0"/>
              <a:t>Я тебя крепко люблю.</a:t>
            </a:r>
          </a:p>
          <a:p>
            <a:r>
              <a:rPr lang="ru-RU" dirty="0" smtClean="0"/>
              <a:t>Ты самый заботливый, </a:t>
            </a:r>
          </a:p>
          <a:p>
            <a:r>
              <a:rPr lang="ru-RU" dirty="0" smtClean="0"/>
              <a:t>Самый родной,</a:t>
            </a:r>
          </a:p>
          <a:p>
            <a:r>
              <a:rPr lang="ru-RU" dirty="0" smtClean="0"/>
              <a:t>Ты добрый, ты лучший</a:t>
            </a:r>
          </a:p>
          <a:p>
            <a:r>
              <a:rPr lang="ru-RU" dirty="0" smtClean="0"/>
              <a:t>И ты только мой!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12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тоже члены моей семьи.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3200566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86202"/>
            <a:ext cx="3203848" cy="4271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700808"/>
            <a:ext cx="229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Это мой защитник- </a:t>
            </a:r>
          </a:p>
          <a:p>
            <a:r>
              <a:rPr lang="ru-RU" dirty="0" smtClean="0"/>
              <a:t>            Броня.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1700808"/>
            <a:ext cx="3141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Моя живая мягкая игрушка-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Малыш.</a:t>
            </a:r>
          </a:p>
          <a:p>
            <a:endParaRPr lang="ru-RU" dirty="0"/>
          </a:p>
        </p:txBody>
      </p:sp>
      <p:sp>
        <p:nvSpPr>
          <p:cNvPr id="9" name="Улыбающееся лицо 8"/>
          <p:cNvSpPr/>
          <p:nvPr/>
        </p:nvSpPr>
        <p:spPr>
          <a:xfrm>
            <a:off x="3707904" y="2852936"/>
            <a:ext cx="1800200" cy="187220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26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братья.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4128458" cy="3096344"/>
          </a:xfrm>
        </p:spPr>
      </p:pic>
      <p:sp>
        <p:nvSpPr>
          <p:cNvPr id="5" name="TextBox 4"/>
          <p:cNvSpPr txBox="1"/>
          <p:nvPr/>
        </p:nvSpPr>
        <p:spPr>
          <a:xfrm>
            <a:off x="280720" y="4396462"/>
            <a:ext cx="297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Саша- учится в техникуме.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72" y="3023262"/>
            <a:ext cx="2880066" cy="3840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4127" y="2564904"/>
            <a:ext cx="268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Антон- Сейчас в армии.</a:t>
            </a:r>
            <a:endParaRPr lang="ru-RU" dirty="0"/>
          </a:p>
        </p:txBody>
      </p:sp>
      <p:sp>
        <p:nvSpPr>
          <p:cNvPr id="3" name="7-конечная звезда 2"/>
          <p:cNvSpPr/>
          <p:nvPr/>
        </p:nvSpPr>
        <p:spPr>
          <a:xfrm>
            <a:off x="7524328" y="692696"/>
            <a:ext cx="1224136" cy="108012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>
            <a:off x="4067944" y="4581128"/>
            <a:ext cx="1800200" cy="1800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28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ый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242852" mc:Ignorable=""/>
      </a:dk2>
      <a:lt2>
        <a:srgbClr xmlns:mc="http://schemas.openxmlformats.org/markup-compatibility/2006" xmlns:a14="http://schemas.microsoft.com/office/drawing/2010/main" val="ACCBF9" mc:Ignorable=""/>
      </a:lt2>
      <a:accent1>
        <a:srgbClr xmlns:mc="http://schemas.openxmlformats.org/markup-compatibility/2006" xmlns:a14="http://schemas.microsoft.com/office/drawing/2010/main" val="629DD1" mc:Ignorable=""/>
      </a:accent1>
      <a:accent2>
        <a:srgbClr xmlns:mc="http://schemas.openxmlformats.org/markup-compatibility/2006" xmlns:a14="http://schemas.microsoft.com/office/drawing/2010/main" val="297FD5" mc:Ignorable=""/>
      </a:accent2>
      <a:accent3>
        <a:srgbClr xmlns:mc="http://schemas.openxmlformats.org/markup-compatibility/2006" xmlns:a14="http://schemas.microsoft.com/office/drawing/2010/main" val="7F8FA9" mc:Ignorable=""/>
      </a:accent3>
      <a:accent4>
        <a:srgbClr xmlns:mc="http://schemas.openxmlformats.org/markup-compatibility/2006" xmlns:a14="http://schemas.microsoft.com/office/drawing/2010/main" val="4A66AC" mc:Ignorable=""/>
      </a:accent4>
      <a:accent5>
        <a:srgbClr xmlns:mc="http://schemas.openxmlformats.org/markup-compatibility/2006" xmlns:a14="http://schemas.microsoft.com/office/drawing/2010/main" val="5AA2AE" mc:Ignorable=""/>
      </a:accent5>
      <a:accent6>
        <a:srgbClr xmlns:mc="http://schemas.openxmlformats.org/markup-compatibility/2006" xmlns:a14="http://schemas.microsoft.com/office/drawing/2010/main" val="9D90A0" mc:Ignorable=""/>
      </a:accent6>
      <a:hlink>
        <a:srgbClr xmlns:mc="http://schemas.openxmlformats.org/markup-compatibility/2006" xmlns:a14="http://schemas.microsoft.com/office/drawing/2010/main" val="9454C3" mc:Ignorable=""/>
      </a:hlink>
      <a:folHlink>
        <a:srgbClr xmlns:mc="http://schemas.openxmlformats.org/markup-compatibility/2006" xmlns:a14="http://schemas.microsoft.com/office/drawing/2010/main" val="3EBBF0" mc:Ignorable="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343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«Моя семья»</vt:lpstr>
      <vt:lpstr>Цель: Познакомить со своей семьей.</vt:lpstr>
      <vt:lpstr>О семье.</vt:lpstr>
      <vt:lpstr>Это  ---  я.</vt:lpstr>
      <vt:lpstr>Рассказ обо мне.</vt:lpstr>
      <vt:lpstr>Это моя мама.</vt:lpstr>
      <vt:lpstr>Это мой папа.</vt:lpstr>
      <vt:lpstr>Это тоже члены моей семьи.</vt:lpstr>
      <vt:lpstr>Мои братья.</vt:lpstr>
      <vt:lpstr>Весело проводим время.</vt:lpstr>
      <vt:lpstr>Мой весёлый день рождения.</vt:lpstr>
      <vt:lpstr>Пока-пока…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семья»</dc:title>
  <dc:creator>МАША</dc:creator>
  <cp:lastModifiedBy>МАША</cp:lastModifiedBy>
  <cp:revision>18</cp:revision>
  <dcterms:created xsi:type="dcterms:W3CDTF">2010-11-14T11:23:05Z</dcterms:created>
  <dcterms:modified xsi:type="dcterms:W3CDTF">2010-11-17T18:29:54Z</dcterms:modified>
</cp:coreProperties>
</file>