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95" r:id="rId3"/>
    <p:sldId id="256" r:id="rId4"/>
    <p:sldId id="280" r:id="rId5"/>
    <p:sldId id="281" r:id="rId6"/>
    <p:sldId id="282" r:id="rId7"/>
    <p:sldId id="283" r:id="rId8"/>
    <p:sldId id="288" r:id="rId9"/>
    <p:sldId id="284" r:id="rId10"/>
    <p:sldId id="285" r:id="rId11"/>
    <p:sldId id="286" r:id="rId12"/>
    <p:sldId id="287" r:id="rId13"/>
    <p:sldId id="289" r:id="rId14"/>
    <p:sldId id="290" r:id="rId15"/>
    <p:sldId id="294" r:id="rId16"/>
    <p:sldId id="292" r:id="rId17"/>
    <p:sldId id="291" r:id="rId18"/>
    <p:sldId id="257" r:id="rId19"/>
    <p:sldId id="258" r:id="rId20"/>
    <p:sldId id="341" r:id="rId21"/>
    <p:sldId id="342" r:id="rId22"/>
    <p:sldId id="263" r:id="rId23"/>
    <p:sldId id="313" r:id="rId24"/>
    <p:sldId id="312" r:id="rId25"/>
    <p:sldId id="264" r:id="rId26"/>
    <p:sldId id="314" r:id="rId27"/>
    <p:sldId id="315" r:id="rId28"/>
    <p:sldId id="343" r:id="rId29"/>
    <p:sldId id="344" r:id="rId30"/>
    <p:sldId id="345" r:id="rId31"/>
    <p:sldId id="266" r:id="rId32"/>
    <p:sldId id="348" r:id="rId33"/>
    <p:sldId id="319" r:id="rId34"/>
    <p:sldId id="318" r:id="rId35"/>
    <p:sldId id="317" r:id="rId36"/>
    <p:sldId id="316" r:id="rId37"/>
    <p:sldId id="346" r:id="rId38"/>
    <p:sldId id="347" r:id="rId39"/>
    <p:sldId id="267" r:id="rId40"/>
    <p:sldId id="323" r:id="rId41"/>
    <p:sldId id="325" r:id="rId42"/>
    <p:sldId id="324" r:id="rId43"/>
    <p:sldId id="349" r:id="rId44"/>
    <p:sldId id="350" r:id="rId45"/>
    <p:sldId id="322" r:id="rId46"/>
    <p:sldId id="321" r:id="rId47"/>
    <p:sldId id="320" r:id="rId48"/>
    <p:sldId id="326" r:id="rId49"/>
    <p:sldId id="329" r:id="rId50"/>
    <p:sldId id="328" r:id="rId51"/>
    <p:sldId id="327" r:id="rId52"/>
    <p:sldId id="278" r:id="rId53"/>
    <p:sldId id="333" r:id="rId54"/>
    <p:sldId id="332" r:id="rId55"/>
    <p:sldId id="331" r:id="rId56"/>
    <p:sldId id="330" r:id="rId57"/>
    <p:sldId id="271" r:id="rId58"/>
    <p:sldId id="334" r:id="rId59"/>
    <p:sldId id="338" r:id="rId60"/>
    <p:sldId id="337" r:id="rId61"/>
    <p:sldId id="336" r:id="rId62"/>
    <p:sldId id="335" r:id="rId63"/>
    <p:sldId id="339" r:id="rId64"/>
    <p:sldId id="275" r:id="rId65"/>
    <p:sldId id="274" r:id="rId66"/>
    <p:sldId id="340" r:id="rId6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33AF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085" autoAdjust="0"/>
    <p:restoredTop sz="94709" autoAdjust="0"/>
  </p:normalViewPr>
  <p:slideViewPr>
    <p:cSldViewPr>
      <p:cViewPr varScale="1">
        <p:scale>
          <a:sx n="88" d="100"/>
          <a:sy n="88" d="100"/>
        </p:scale>
        <p:origin x="-108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C1872-719B-446D-99A1-F9043CCA4C74}" type="datetimeFigureOut">
              <a:rPr lang="ru-RU" smtClean="0"/>
              <a:pPr/>
              <a:t>19.05.2011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2F6EE-44D3-466A-879F-6C8D861078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C1872-719B-446D-99A1-F9043CCA4C74}" type="datetimeFigureOut">
              <a:rPr lang="ru-RU" smtClean="0"/>
              <a:pPr/>
              <a:t>19.05.2011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2F6EE-44D3-466A-879F-6C8D861078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C1872-719B-446D-99A1-F9043CCA4C74}" type="datetimeFigureOut">
              <a:rPr lang="ru-RU" smtClean="0"/>
              <a:pPr/>
              <a:t>19.05.2011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2F6EE-44D3-466A-879F-6C8D861078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C1872-719B-446D-99A1-F9043CCA4C74}" type="datetimeFigureOut">
              <a:rPr lang="ru-RU" smtClean="0"/>
              <a:pPr/>
              <a:t>19.05.2011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2F6EE-44D3-466A-879F-6C8D861078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C1872-719B-446D-99A1-F9043CCA4C74}" type="datetimeFigureOut">
              <a:rPr lang="ru-RU" smtClean="0"/>
              <a:pPr/>
              <a:t>19.05.2011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2F6EE-44D3-466A-879F-6C8D861078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C1872-719B-446D-99A1-F9043CCA4C74}" type="datetimeFigureOut">
              <a:rPr lang="ru-RU" smtClean="0"/>
              <a:pPr/>
              <a:t>19.05.2011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2F6EE-44D3-466A-879F-6C8D861078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C1872-719B-446D-99A1-F9043CCA4C74}" type="datetimeFigureOut">
              <a:rPr lang="ru-RU" smtClean="0"/>
              <a:pPr/>
              <a:t>19.05.2011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2F6EE-44D3-466A-879F-6C8D861078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C1872-719B-446D-99A1-F9043CCA4C74}" type="datetimeFigureOut">
              <a:rPr lang="ru-RU" smtClean="0"/>
              <a:pPr/>
              <a:t>19.05.2011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2F6EE-44D3-466A-879F-6C8D861078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C1872-719B-446D-99A1-F9043CCA4C74}" type="datetimeFigureOut">
              <a:rPr lang="ru-RU" smtClean="0"/>
              <a:pPr/>
              <a:t>19.05.2011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2F6EE-44D3-466A-879F-6C8D861078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C1872-719B-446D-99A1-F9043CCA4C74}" type="datetimeFigureOut">
              <a:rPr lang="ru-RU" smtClean="0"/>
              <a:pPr/>
              <a:t>19.05.2011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2F6EE-44D3-466A-879F-6C8D861078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C1872-719B-446D-99A1-F9043CCA4C74}" type="datetimeFigureOut">
              <a:rPr lang="ru-RU" smtClean="0"/>
              <a:pPr/>
              <a:t>19.05.2011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2F6EE-44D3-466A-879F-6C8D861078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CC1872-719B-446D-99A1-F9043CCA4C74}" type="datetimeFigureOut">
              <a:rPr lang="ru-RU" smtClean="0"/>
              <a:pPr/>
              <a:t>19.05.2011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2F6EE-44D3-466A-879F-6C8D861078B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&#1089;&#1090;&#1077;&#1087;&#1100;%20&#1096;&#1080;&#1088;&#1086;&#1082;&#1072;&#1103;.mp3" TargetMode="External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jpe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СЕРГЕЙ\Рабочий стол\9056546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643050"/>
            <a:ext cx="6072230" cy="45541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b="1" i="1" dirty="0" smtClean="0">
                <a:solidFill>
                  <a:srgbClr val="433AF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Добро пожаловать в </a:t>
            </a:r>
            <a:br>
              <a:rPr lang="ru-RU" sz="4800" b="1" i="1" dirty="0" smtClean="0">
                <a:solidFill>
                  <a:srgbClr val="433AF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800" b="1" i="1" dirty="0" smtClean="0">
                <a:solidFill>
                  <a:srgbClr val="433AF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природные </a:t>
            </a:r>
            <a:r>
              <a:rPr lang="ru-RU" sz="4800" b="1" i="1" smtClean="0">
                <a:solidFill>
                  <a:srgbClr val="433AF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зоны!</a:t>
            </a:r>
            <a:endParaRPr lang="ru-RU" sz="4800" b="1" i="1" dirty="0">
              <a:solidFill>
                <a:srgbClr val="433AF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Documents and Settings\1\Рабочий стол\0_39e0_5fcb9991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Documents and Settings\1\Рабочий стол\666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Documents and Settings\1\Рабочий стол\picturecontent-pid-34a4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 descr="C:\Documents and Settings\1\Рабочий стол\pioni_v_step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Documents and Settings\1\Рабочий стол\_1_~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1"/>
            <a:ext cx="9164365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Documents and Settings\1\Рабочий стол\Природа Степи\3213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Documents and Settings\1\Рабочий стол\226639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0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Documents and Settings\1\Рабочий стол\xpstyle_walls001 _3_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1"/>
            <a:ext cx="9144000" cy="68580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_13c15_98679d88_XL.jpe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8929718" cy="6643710"/>
          </a:xfrm>
          <a:solidFill>
            <a:srgbClr val="92D050"/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con_366_view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642974" y="0"/>
            <a:ext cx="10501386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C:\Documents and Settings\1\Рабочий стол\зона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  <a:solidFill>
            <a:schemeClr val="accent2"/>
          </a:solidFill>
        </p:spPr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</a:rPr>
              <a:t>Неживая природа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571613"/>
            <a:ext cx="8643998" cy="4786345"/>
          </a:xfrm>
          <a:solidFill>
            <a:srgbClr val="FFFF00"/>
          </a:solidFill>
        </p:spPr>
        <p:txBody>
          <a:bodyPr>
            <a:normAutofit fontScale="85000" lnSpcReduction="20000"/>
          </a:bodyPr>
          <a:lstStyle/>
          <a:p>
            <a:endParaRPr lang="ru-RU" dirty="0" smtClean="0"/>
          </a:p>
          <a:p>
            <a:pPr>
              <a:buNone/>
            </a:pPr>
            <a:r>
              <a:rPr lang="ru-RU" sz="3600" b="1" dirty="0" smtClean="0">
                <a:solidFill>
                  <a:srgbClr val="433AFC"/>
                </a:solidFill>
              </a:rPr>
              <a:t>       Зима                                               </a:t>
            </a:r>
            <a:r>
              <a:rPr lang="ru-RU" sz="4000" b="1" dirty="0" smtClean="0">
                <a:solidFill>
                  <a:srgbClr val="FF0000"/>
                </a:solidFill>
              </a:rPr>
              <a:t>лето</a:t>
            </a:r>
            <a:endParaRPr lang="ru-RU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sz="2200" dirty="0" smtClean="0"/>
              <a:t>Короткая, мягкая,</a:t>
            </a:r>
          </a:p>
          <a:p>
            <a:pPr>
              <a:buNone/>
            </a:pPr>
            <a:r>
              <a:rPr lang="ru-RU" sz="2000" dirty="0" smtClean="0"/>
              <a:t>   мало снега                        </a:t>
            </a:r>
          </a:p>
          <a:p>
            <a:pPr>
              <a:buNone/>
            </a:pPr>
            <a:r>
              <a:rPr lang="ru-RU" sz="2000" dirty="0" smtClean="0"/>
              <a:t>                                                                                                       очень теплое,    </a:t>
            </a:r>
          </a:p>
          <a:p>
            <a:pPr>
              <a:buNone/>
            </a:pPr>
            <a:r>
              <a:rPr lang="ru-RU" sz="2000" dirty="0" smtClean="0"/>
              <a:t>                                                                                                    продолжительное,</a:t>
            </a:r>
          </a:p>
          <a:p>
            <a:pPr>
              <a:buNone/>
            </a:pPr>
            <a:r>
              <a:rPr lang="ru-RU" sz="2000" dirty="0" smtClean="0"/>
              <a:t>         бураны                                                                        засушливое, дожди редки(ливневые)</a:t>
            </a:r>
          </a:p>
          <a:p>
            <a:pPr>
              <a:buNone/>
            </a:pPr>
            <a:r>
              <a:rPr lang="ru-RU" sz="2000" dirty="0" smtClean="0"/>
              <a:t>                                                                                        </a:t>
            </a:r>
          </a:p>
          <a:p>
            <a:pPr>
              <a:buNone/>
            </a:pPr>
            <a:r>
              <a:rPr lang="ru-RU" sz="2100" b="1" dirty="0" smtClean="0"/>
              <a:t>                                                                                                              суховеи</a:t>
            </a:r>
          </a:p>
          <a:p>
            <a:pPr>
              <a:buNone/>
            </a:pPr>
            <a:r>
              <a:rPr lang="ru-RU" sz="2000" dirty="0" smtClean="0"/>
              <a:t>                                                                                                     </a:t>
            </a:r>
          </a:p>
          <a:p>
            <a:pPr>
              <a:buNone/>
            </a:pPr>
            <a:r>
              <a:rPr lang="ru-RU" sz="2000" b="1" dirty="0" smtClean="0"/>
              <a:t>                                                                                             </a:t>
            </a:r>
          </a:p>
          <a:p>
            <a:pPr>
              <a:buNone/>
            </a:pPr>
            <a:r>
              <a:rPr lang="ru-RU" sz="2000" b="1" dirty="0" smtClean="0"/>
              <a:t>                                                                                                            </a:t>
            </a:r>
            <a:r>
              <a:rPr lang="ru-RU" sz="2400" b="1" dirty="0" smtClean="0"/>
              <a:t>пыльные бури</a:t>
            </a:r>
            <a:endParaRPr lang="ru-RU" sz="2000" b="1" dirty="0" smtClean="0"/>
          </a:p>
          <a:p>
            <a:pPr>
              <a:buNone/>
            </a:pPr>
            <a:r>
              <a:rPr lang="ru-RU" sz="2000" b="1" dirty="0" smtClean="0"/>
              <a:t>                                                                                                </a:t>
            </a:r>
          </a:p>
          <a:p>
            <a:pPr>
              <a:buNone/>
            </a:pPr>
            <a:r>
              <a:rPr lang="ru-RU" sz="2000" b="1" dirty="0" smtClean="0"/>
              <a:t>                             </a:t>
            </a:r>
            <a:r>
              <a:rPr lang="ru-RU" sz="2600" b="1" dirty="0" smtClean="0"/>
              <a:t>очень плодородные почвы  -  черноземы  </a:t>
            </a:r>
          </a:p>
          <a:p>
            <a:pPr>
              <a:buNone/>
            </a:pPr>
            <a:r>
              <a:rPr lang="ru-RU" sz="2600" b="1" dirty="0" smtClean="0"/>
              <a:t>                 менее богатая имеет бурый цвет – сухие степи                                                                                                </a:t>
            </a:r>
          </a:p>
        </p:txBody>
      </p:sp>
      <p:sp>
        <p:nvSpPr>
          <p:cNvPr id="21" name="Стрелка вниз 20"/>
          <p:cNvSpPr/>
          <p:nvPr/>
        </p:nvSpPr>
        <p:spPr>
          <a:xfrm rot="2653734" flipH="1">
            <a:off x="2591370" y="961140"/>
            <a:ext cx="83287" cy="121444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низ 21"/>
          <p:cNvSpPr/>
          <p:nvPr/>
        </p:nvSpPr>
        <p:spPr>
          <a:xfrm rot="18665990">
            <a:off x="5835988" y="887871"/>
            <a:ext cx="100795" cy="14263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низ 23"/>
          <p:cNvSpPr/>
          <p:nvPr/>
        </p:nvSpPr>
        <p:spPr>
          <a:xfrm>
            <a:off x="6143636" y="2428868"/>
            <a:ext cx="71438" cy="5000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низ 24"/>
          <p:cNvSpPr/>
          <p:nvPr/>
        </p:nvSpPr>
        <p:spPr>
          <a:xfrm>
            <a:off x="6429388" y="4429132"/>
            <a:ext cx="45719" cy="4286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трелка вниз 27"/>
          <p:cNvSpPr/>
          <p:nvPr/>
        </p:nvSpPr>
        <p:spPr>
          <a:xfrm>
            <a:off x="6429388" y="3786190"/>
            <a:ext cx="71438" cy="2857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трелка вниз 30"/>
          <p:cNvSpPr/>
          <p:nvPr/>
        </p:nvSpPr>
        <p:spPr>
          <a:xfrm>
            <a:off x="1000100" y="3000372"/>
            <a:ext cx="45719" cy="5000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1\Рабочий стол\206695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0436" y="-1"/>
            <a:ext cx="9154436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                        </a:t>
            </a:r>
            <a:r>
              <a:rPr lang="ru-RU" dirty="0" smtClean="0">
                <a:solidFill>
                  <a:srgbClr val="FFFF00"/>
                </a:solidFill>
              </a:rPr>
              <a:t>Растительный мир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                         степи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482284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sz="3200" dirty="0" smtClean="0">
                <a:solidFill>
                  <a:srgbClr val="FFFF00"/>
                </a:solidFill>
              </a:rPr>
              <a:t>Гусиный лук</a:t>
            </a:r>
            <a:endParaRPr lang="ru-RU" sz="3200" dirty="0">
              <a:solidFill>
                <a:srgbClr val="FFFF0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Тюльпан.</a:t>
            </a:r>
            <a:endParaRPr lang="ru-RU" dirty="0"/>
          </a:p>
        </p:txBody>
      </p:sp>
      <p:pic>
        <p:nvPicPr>
          <p:cNvPr id="2050" name="Picture 2" descr="E:\Природа Степи\index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571604" y="1785902"/>
            <a:ext cx="7858148" cy="5072098"/>
          </a:xfrm>
        </p:spPr>
        <p:txBody>
          <a:bodyPr>
            <a:normAutofit fontScale="85000" lnSpcReduction="20000"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ru-RU" sz="4000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ru-RU" sz="4000" dirty="0" smtClean="0">
                <a:solidFill>
                  <a:srgbClr val="FFFF00"/>
                </a:solidFill>
              </a:rPr>
              <a:t>   </a:t>
            </a:r>
          </a:p>
          <a:p>
            <a:pPr>
              <a:buNone/>
            </a:pPr>
            <a:r>
              <a:rPr lang="ru-RU" sz="4000" dirty="0" smtClean="0">
                <a:solidFill>
                  <a:srgbClr val="FFFF00"/>
                </a:solidFill>
              </a:rPr>
              <a:t>                                         </a:t>
            </a:r>
            <a:r>
              <a:rPr lang="ru-RU" sz="7800" dirty="0" smtClean="0">
                <a:solidFill>
                  <a:srgbClr val="FFFF00"/>
                </a:solidFill>
              </a:rPr>
              <a:t>тюльпаны</a:t>
            </a:r>
            <a:endParaRPr lang="ru-RU" sz="47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/>
              <a:t>Ирис.</a:t>
            </a:r>
            <a:endParaRPr lang="ru-RU" sz="6000" b="1" dirty="0"/>
          </a:p>
        </p:txBody>
      </p:sp>
      <p:pic>
        <p:nvPicPr>
          <p:cNvPr id="4" name="Содержимое 3" descr="lrg_29390_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7356" y="1571612"/>
            <a:ext cx="4983384" cy="504351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b="1" dirty="0" smtClean="0"/>
              <a:t>Гиацинты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Содержимое 3" descr="P320555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57422" y="1600200"/>
            <a:ext cx="4572032" cy="482919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/>
              <a:t>Полынь белая.</a:t>
            </a:r>
            <a:endParaRPr lang="ru-RU" sz="6000" dirty="0"/>
          </a:p>
        </p:txBody>
      </p:sp>
      <p:pic>
        <p:nvPicPr>
          <p:cNvPr id="12" name="Содержимое 11" descr="полынь_белая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28861" y="1600200"/>
            <a:ext cx="4572032" cy="482919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/>
              <a:t>Ковыль.</a:t>
            </a:r>
            <a:endParaRPr lang="ru-RU" sz="6000" dirty="0"/>
          </a:p>
        </p:txBody>
      </p:sp>
      <p:pic>
        <p:nvPicPr>
          <p:cNvPr id="4" name="Содержимое 3" descr="6662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1538" y="1357298"/>
            <a:ext cx="7072362" cy="5257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/>
              <a:t>Типчак.</a:t>
            </a:r>
            <a:endParaRPr lang="ru-RU" sz="6000" b="1" dirty="0"/>
          </a:p>
        </p:txBody>
      </p:sp>
      <p:pic>
        <p:nvPicPr>
          <p:cNvPr id="4" name="Содержимое 3" descr="ena_640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5405" y="1600200"/>
            <a:ext cx="6793190" cy="497207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Ковыль и степная овсяница</a:t>
            </a:r>
            <a:br>
              <a:rPr lang="ru-RU" sz="2800" dirty="0" smtClean="0"/>
            </a:br>
            <a:r>
              <a:rPr lang="ru-RU" sz="2800" dirty="0" smtClean="0"/>
              <a:t>переносят сильную засуху благодаря очень узким листьям, которые испаряют очень мало влаги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E:\Природа Степи\kovy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500174"/>
            <a:ext cx="7786714" cy="5143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Насекомые степи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785794"/>
            <a:ext cx="2614602" cy="285752"/>
          </a:xfrm>
        </p:spPr>
        <p:txBody>
          <a:bodyPr>
            <a:noAutofit/>
          </a:bodyPr>
          <a:lstStyle/>
          <a:p>
            <a:r>
              <a:rPr lang="ru-RU" sz="2800" dirty="0" smtClean="0"/>
              <a:t>кузнечик</a:t>
            </a:r>
            <a:endParaRPr lang="ru-RU" sz="28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715008" y="714356"/>
            <a:ext cx="2970205" cy="500066"/>
          </a:xfrm>
        </p:spPr>
        <p:txBody>
          <a:bodyPr>
            <a:noAutofit/>
          </a:bodyPr>
          <a:lstStyle/>
          <a:p>
            <a:r>
              <a:rPr lang="ru-RU" sz="3200" dirty="0" smtClean="0"/>
              <a:t>           кобылка</a:t>
            </a:r>
            <a:endParaRPr lang="ru-RU" sz="3200" dirty="0"/>
          </a:p>
        </p:txBody>
      </p:sp>
      <p:pic>
        <p:nvPicPr>
          <p:cNvPr id="7" name="Содержимое 18" descr="0_b2b_e1bca6d6_XL.jpe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85720" y="1071546"/>
            <a:ext cx="4040188" cy="2895960"/>
          </a:xfrm>
        </p:spPr>
      </p:pic>
      <p:pic>
        <p:nvPicPr>
          <p:cNvPr id="8" name="Picture 2" descr="C:\Documents and Settings\СЕРГЕЙ\Рабочий стол\степии\140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142984"/>
            <a:ext cx="4041775" cy="2866507"/>
          </a:xfrm>
          <a:prstGeom prst="rect">
            <a:avLst/>
          </a:prstGeom>
          <a:noFill/>
        </p:spPr>
      </p:pic>
      <p:pic>
        <p:nvPicPr>
          <p:cNvPr id="4098" name="Picture 2" descr="E:\Природа Степи\0_1abf_537f9414_X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4141805"/>
            <a:ext cx="3621593" cy="2716195"/>
          </a:xfrm>
          <a:prstGeom prst="rect">
            <a:avLst/>
          </a:prstGeom>
          <a:noFill/>
        </p:spPr>
      </p:pic>
      <p:pic>
        <p:nvPicPr>
          <p:cNvPr id="4099" name="Picture 3" descr="E:\Природа Степи\SERII KUZNESHIK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00562" y="3750447"/>
            <a:ext cx="4143404" cy="31075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642910" y="2643182"/>
            <a:ext cx="7772400" cy="1470025"/>
          </a:xfrm>
        </p:spPr>
        <p:txBody>
          <a:bodyPr>
            <a:noAutofit/>
          </a:bodyPr>
          <a:lstStyle/>
          <a:p>
            <a:r>
              <a:rPr lang="ru-RU" sz="9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Зона степей.</a:t>
            </a:r>
            <a:endParaRPr lang="ru-RU" sz="9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9"/>
          <p:cNvSpPr>
            <a:spLocks noGrp="1"/>
          </p:cNvSpPr>
          <p:nvPr>
            <p:ph type="body" idx="1"/>
          </p:nvPr>
        </p:nvSpPr>
        <p:spPr>
          <a:xfrm>
            <a:off x="285720" y="285728"/>
            <a:ext cx="4040188" cy="785818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    </a:t>
            </a:r>
            <a:r>
              <a:rPr lang="ru-RU" sz="4000" dirty="0" err="1" smtClean="0">
                <a:solidFill>
                  <a:srgbClr val="FF0000"/>
                </a:solidFill>
              </a:rPr>
              <a:t>Дыбка</a:t>
            </a:r>
            <a:r>
              <a:rPr lang="ru-RU" sz="4000" dirty="0" smtClean="0">
                <a:solidFill>
                  <a:srgbClr val="FF0000"/>
                </a:solidFill>
              </a:rPr>
              <a:t> степная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3"/>
          </p:nvPr>
        </p:nvSpPr>
        <p:spPr>
          <a:xfrm>
            <a:off x="4643438" y="285728"/>
            <a:ext cx="4041775" cy="639762"/>
          </a:xfrm>
        </p:spPr>
        <p:txBody>
          <a:bodyPr>
            <a:noAutofit/>
          </a:bodyPr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E:\Природа Степи\DIBK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142984"/>
            <a:ext cx="7131068" cy="53483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00034" y="1928802"/>
            <a:ext cx="8229600" cy="2786082"/>
          </a:xfrm>
        </p:spPr>
        <p:txBody>
          <a:bodyPr>
            <a:noAutofit/>
          </a:bodyPr>
          <a:lstStyle/>
          <a:p>
            <a:r>
              <a:rPr lang="ru-RU" sz="10000" dirty="0" smtClean="0"/>
              <a:t>Птицы степи.</a:t>
            </a:r>
            <a:endParaRPr lang="ru-RU" sz="10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E:\Природа Степи\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6"/>
            <a:ext cx="9144000" cy="685801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dirty="0" smtClean="0"/>
              <a:t>Степной орёл</a:t>
            </a:r>
            <a:br>
              <a:rPr lang="ru-RU" sz="4800" dirty="0" smtClean="0"/>
            </a:br>
            <a:endParaRPr lang="ru-RU" sz="4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/>
              <a:t>Журавль – красавка.</a:t>
            </a:r>
            <a:endParaRPr lang="ru-RU" sz="6000" b="1" dirty="0"/>
          </a:p>
        </p:txBody>
      </p:sp>
      <p:pic>
        <p:nvPicPr>
          <p:cNvPr id="4" name="Содержимое 3" descr="206750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7356" y="1600200"/>
            <a:ext cx="4143403" cy="504351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:\Природа Степи\196016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0"/>
            <a:ext cx="5929354" cy="680686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2984"/>
          </a:xfrm>
        </p:spPr>
        <p:txBody>
          <a:bodyPr/>
          <a:lstStyle/>
          <a:p>
            <a:r>
              <a:rPr lang="ru-RU" dirty="0" smtClean="0"/>
              <a:t>                     Дрофа (дудак).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/>
              <a:t>Серая куропатка.</a:t>
            </a:r>
            <a:endParaRPr lang="ru-RU" sz="6000" b="1" dirty="0"/>
          </a:p>
        </p:txBody>
      </p:sp>
      <p:pic>
        <p:nvPicPr>
          <p:cNvPr id="4" name="Содержимое 3" descr="partridge-460_1125129c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51000" y="2034381"/>
            <a:ext cx="5842000" cy="3657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/>
              <a:t>Степной жаворонок.</a:t>
            </a:r>
            <a:endParaRPr lang="ru-RU" sz="6000" b="1" dirty="0"/>
          </a:p>
        </p:txBody>
      </p:sp>
      <p:pic>
        <p:nvPicPr>
          <p:cNvPr id="4" name="Содержимое 3" descr="6345_Melanocoryphacalandrapsammochroa07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1538" y="1912460"/>
            <a:ext cx="7072362" cy="465981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1\Рабочий стол\135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Розовый</a:t>
            </a:r>
            <a:r>
              <a:rPr lang="ru-RU" dirty="0" smtClean="0"/>
              <a:t> скворец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1\Рабочий стол\237Little_Bustard_Otis_tetrax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dirty="0" smtClean="0"/>
              <a:t>стрепет</a:t>
            </a:r>
            <a:endParaRPr lang="ru-RU" sz="6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456213i.jpe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14282" y="928670"/>
            <a:ext cx="4281518" cy="4455717"/>
          </a:xfrm>
        </p:spPr>
      </p:pic>
      <p:pic>
        <p:nvPicPr>
          <p:cNvPr id="8" name="Содержимое 7" descr="1275642.jpe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714356"/>
            <a:ext cx="4352956" cy="467003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Documents and Settings\1\Рабочий стол\untitled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0"/>
            <a:ext cx="9170923" cy="6858001"/>
          </a:xfrm>
          <a:prstGeom prst="rect">
            <a:avLst/>
          </a:prstGeom>
          <a:noFill/>
        </p:spPr>
      </p:pic>
      <p:pic>
        <p:nvPicPr>
          <p:cNvPr id="5" name="степь широкая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6" name="Picture 3" descr="C:\Documents and Settings\1\Рабочий стол\untitled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6923" y="-1"/>
            <a:ext cx="9170923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10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4" showWhenStopped="0">
                <p:cTn id="1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500174"/>
            <a:ext cx="8229600" cy="2714644"/>
          </a:xfrm>
        </p:spPr>
        <p:txBody>
          <a:bodyPr>
            <a:normAutofit/>
          </a:bodyPr>
          <a:lstStyle/>
          <a:p>
            <a:r>
              <a:rPr lang="ru-RU" sz="9600" b="1" dirty="0" smtClean="0"/>
              <a:t>Грызуны.</a:t>
            </a:r>
            <a:endParaRPr lang="ru-RU" sz="9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Documents and Settings\1\Рабочий стол\f_482bd96ab767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1428736"/>
            <a:ext cx="5143536" cy="531357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b="1" dirty="0" smtClean="0"/>
              <a:t>Хомяк.</a:t>
            </a:r>
            <a:endParaRPr lang="ru-RU" sz="7200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E:\Природа Степи\gr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107110"/>
            <a:ext cx="4500594" cy="675089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b="1" dirty="0" smtClean="0"/>
              <a:t>                        Суслик</a:t>
            </a:r>
            <a:endParaRPr lang="ru-RU" sz="7200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E:\Природа Степи\cyrok baiba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733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Сурок байбак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358246" cy="1142984"/>
          </a:xfrm>
        </p:spPr>
        <p:txBody>
          <a:bodyPr>
            <a:normAutofit/>
          </a:bodyPr>
          <a:lstStyle/>
          <a:p>
            <a:r>
              <a:rPr lang="ru-RU" sz="4900" dirty="0" smtClean="0"/>
              <a:t>Степной </a:t>
            </a:r>
            <a:r>
              <a:rPr lang="ru-RU" sz="4900" dirty="0" err="1" smtClean="0"/>
              <a:t>хорёк-хищный</a:t>
            </a:r>
            <a:r>
              <a:rPr lang="ru-RU" sz="4900" dirty="0" smtClean="0"/>
              <a:t> зверь</a:t>
            </a:r>
            <a:r>
              <a:rPr lang="ru-RU" sz="6000" dirty="0" smtClean="0"/>
              <a:t/>
            </a:r>
            <a:br>
              <a:rPr lang="ru-RU" sz="6000" dirty="0" smtClean="0"/>
            </a:br>
            <a:r>
              <a:rPr lang="ru-RU" sz="1600" dirty="0" smtClean="0"/>
              <a:t>поедает множество грызунов</a:t>
            </a:r>
            <a:endParaRPr lang="ru-RU" sz="60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E:\Природа Степи\800px-Ild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14422"/>
            <a:ext cx="9144000" cy="57950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571612"/>
            <a:ext cx="8229600" cy="3000396"/>
          </a:xfrm>
        </p:spPr>
        <p:txBody>
          <a:bodyPr>
            <a:noAutofit/>
          </a:bodyPr>
          <a:lstStyle/>
          <a:p>
            <a:r>
              <a:rPr lang="ru-RU" sz="7200" b="1" smtClean="0"/>
              <a:t>Пресмыкающиеся</a:t>
            </a:r>
            <a:r>
              <a:rPr lang="ru-RU" sz="7200" b="1" dirty="0" smtClean="0"/>
              <a:t>.</a:t>
            </a:r>
            <a:endParaRPr lang="ru-RU" sz="7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/>
              <a:t>Степная гадюка.</a:t>
            </a:r>
            <a:endParaRPr lang="ru-RU" sz="6000" b="1" dirty="0"/>
          </a:p>
        </p:txBody>
      </p:sp>
      <p:pic>
        <p:nvPicPr>
          <p:cNvPr id="5" name="Содержимое 4" descr="GADUKA.bmp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14348" y="1214422"/>
            <a:ext cx="7186634" cy="538997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/>
              <a:t>Черепаха.</a:t>
            </a:r>
            <a:endParaRPr lang="ru-RU" sz="6000" b="1" dirty="0"/>
          </a:p>
        </p:txBody>
      </p:sp>
      <p:pic>
        <p:nvPicPr>
          <p:cNvPr id="9" name="Содержимое 8" descr="agrionemys_horsfieldi_820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07639" y="1600200"/>
            <a:ext cx="5986403" cy="490063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214422"/>
            <a:ext cx="8229600" cy="3357586"/>
          </a:xfrm>
        </p:spPr>
        <p:txBody>
          <a:bodyPr>
            <a:noAutofit/>
          </a:bodyPr>
          <a:lstStyle/>
          <a:p>
            <a:r>
              <a:rPr lang="ru-RU" sz="8000" b="1" dirty="0" smtClean="0"/>
              <a:t>Млекопитающие.</a:t>
            </a:r>
            <a:endParaRPr lang="ru-RU" sz="8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b="1" dirty="0" smtClean="0"/>
              <a:t>Степной волк.</a:t>
            </a:r>
            <a:endParaRPr lang="ru-RU" sz="6600" b="1" dirty="0"/>
          </a:p>
        </p:txBody>
      </p:sp>
      <p:pic>
        <p:nvPicPr>
          <p:cNvPr id="4" name="Содержимое 3" descr="Lunca-European-Wolf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83574" y="1600200"/>
            <a:ext cx="6376851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Documents and Settings\1\Рабочий стол\Kazakhstan-country-of-mountains-and-stepp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E:\Природа Степи\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0"/>
            <a:ext cx="5143504" cy="685800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000" b="1" dirty="0" smtClean="0"/>
              <a:t>Сайгак.</a:t>
            </a:r>
            <a:endParaRPr lang="ru-RU" sz="8000" b="1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E:\Природа Степи\korsa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8000" b="1" dirty="0" smtClean="0"/>
              <a:t>Корсак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жив пр.bmp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3116"/>
            <a:ext cx="8229600" cy="1143000"/>
          </a:xfrm>
        </p:spPr>
        <p:txBody>
          <a:bodyPr>
            <a:noAutofit/>
          </a:bodyPr>
          <a:lstStyle/>
          <a:p>
            <a:r>
              <a:rPr lang="ru-RU" sz="9600" b="1" dirty="0" smtClean="0"/>
              <a:t>Культурные растения.</a:t>
            </a:r>
            <a:endParaRPr lang="ru-RU" sz="9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b="1" dirty="0" smtClean="0"/>
              <a:t>Кукуруза.</a:t>
            </a:r>
            <a:endParaRPr lang="ru-RU" sz="6600" b="1" dirty="0"/>
          </a:p>
        </p:txBody>
      </p:sp>
      <p:pic>
        <p:nvPicPr>
          <p:cNvPr id="8" name="Содержимое 7" descr="РПАПР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728" y="1724819"/>
            <a:ext cx="6072230" cy="484745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b="1" dirty="0" smtClean="0"/>
              <a:t>Сахарная свекла.</a:t>
            </a:r>
            <a:endParaRPr lang="ru-RU" sz="6600" b="1" dirty="0"/>
          </a:p>
        </p:txBody>
      </p:sp>
      <p:pic>
        <p:nvPicPr>
          <p:cNvPr id="4" name="Содержимое 3" descr="iStock_000006986740Smal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1428736"/>
            <a:ext cx="7572428" cy="525573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000" b="1" dirty="0" smtClean="0"/>
              <a:t>Подсолнух.</a:t>
            </a:r>
            <a:endParaRPr lang="ru-RU" sz="8000" b="1" dirty="0"/>
          </a:p>
        </p:txBody>
      </p:sp>
      <p:pic>
        <p:nvPicPr>
          <p:cNvPr id="4" name="Содержимое 3" descr="0_418e_5a6e7b2c_XL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348" y="1428736"/>
            <a:ext cx="7581904" cy="5257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СЕРГЕЙ\Рабочий стол\палыч\свинь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500042"/>
            <a:ext cx="3968552" cy="2714644"/>
          </a:xfrm>
          <a:prstGeom prst="rect">
            <a:avLst/>
          </a:prstGeom>
          <a:noFill/>
        </p:spPr>
      </p:pic>
      <p:pic>
        <p:nvPicPr>
          <p:cNvPr id="9219" name="Picture 3" descr="C:\Documents and Settings\СЕРГЕЙ\Рабочий стол\палыч\овцы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428604"/>
            <a:ext cx="4071966" cy="2857520"/>
          </a:xfrm>
          <a:prstGeom prst="rect">
            <a:avLst/>
          </a:prstGeom>
          <a:noFill/>
        </p:spPr>
      </p:pic>
      <p:pic>
        <p:nvPicPr>
          <p:cNvPr id="9220" name="Picture 4" descr="C:\Documents and Settings\СЕРГЕЙ\Рабочий стол\палыч\кор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57422" y="3306103"/>
            <a:ext cx="4714908" cy="35518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500174"/>
            <a:ext cx="8229600" cy="2928958"/>
          </a:xfrm>
        </p:spPr>
        <p:txBody>
          <a:bodyPr>
            <a:noAutofit/>
          </a:bodyPr>
          <a:lstStyle/>
          <a:p>
            <a:r>
              <a:rPr lang="ru-RU" sz="9600" b="1" dirty="0" smtClean="0">
                <a:solidFill>
                  <a:srgbClr val="FF0000"/>
                </a:solidFill>
              </a:rPr>
              <a:t>Красная книга.</a:t>
            </a:r>
            <a:endParaRPr lang="ru-RU" sz="9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b="1" dirty="0" smtClean="0"/>
              <a:t>Степной орел.</a:t>
            </a:r>
            <a:endParaRPr lang="ru-RU" sz="6600" b="1" dirty="0"/>
          </a:p>
        </p:txBody>
      </p:sp>
      <p:pic>
        <p:nvPicPr>
          <p:cNvPr id="4" name="Содержимое 3" descr="1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09018" y="1600200"/>
            <a:ext cx="4525963" cy="511494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C:\Documents and Settings\1\Рабочий стол\47106356d51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235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b="1" dirty="0" smtClean="0"/>
              <a:t>Журавль- красавка.</a:t>
            </a:r>
            <a:endParaRPr lang="ru-RU" sz="6600" b="1" dirty="0"/>
          </a:p>
        </p:txBody>
      </p:sp>
      <p:pic>
        <p:nvPicPr>
          <p:cNvPr id="4" name="Содержимое 3" descr="1eb19fb744db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14546" y="1767680"/>
            <a:ext cx="4643470" cy="487602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9600" b="1" dirty="0" smtClean="0"/>
              <a:t>Дрофа.</a:t>
            </a:r>
            <a:endParaRPr lang="ru-RU" sz="9600" b="1" dirty="0"/>
          </a:p>
        </p:txBody>
      </p:sp>
      <p:pic>
        <p:nvPicPr>
          <p:cNvPr id="4" name="Содержимое 3" descr="bustard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14546" y="1857364"/>
            <a:ext cx="4429156" cy="471490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/>
              <a:t>Кузнечик степная </a:t>
            </a:r>
            <a:r>
              <a:rPr lang="ru-RU" sz="5400" b="1" dirty="0" err="1" smtClean="0"/>
              <a:t>дыбка</a:t>
            </a:r>
            <a:r>
              <a:rPr lang="ru-RU" sz="5400" b="1" dirty="0" smtClean="0"/>
              <a:t>.</a:t>
            </a:r>
            <a:endParaRPr lang="ru-RU" sz="5400" b="1" dirty="0"/>
          </a:p>
        </p:txBody>
      </p:sp>
      <p:pic>
        <p:nvPicPr>
          <p:cNvPr id="4" name="Содержимое 3" descr="DIBK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4691" y="1600200"/>
            <a:ext cx="6034617" cy="490063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b="1" dirty="0" smtClean="0"/>
              <a:t>Пион тонколистый.</a:t>
            </a:r>
            <a:endParaRPr lang="ru-RU" sz="6600" b="1" dirty="0"/>
          </a:p>
        </p:txBody>
      </p:sp>
      <p:pic>
        <p:nvPicPr>
          <p:cNvPr id="4" name="Содержимое 3" descr="Paeoniatenuifoli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1604" y="1600200"/>
            <a:ext cx="6143668" cy="497207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14281" y="1397000"/>
          <a:ext cx="8858313" cy="482918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98807"/>
                <a:gridCol w="798807"/>
                <a:gridCol w="798807"/>
                <a:gridCol w="798807"/>
                <a:gridCol w="798807"/>
                <a:gridCol w="798807"/>
                <a:gridCol w="798807"/>
                <a:gridCol w="798807"/>
                <a:gridCol w="798807"/>
                <a:gridCol w="1669050"/>
              </a:tblGrid>
              <a:tr h="1031868">
                <a:tc rowSpan="2">
                  <a:txBody>
                    <a:bodyPr/>
                    <a:lstStyle/>
                    <a:p>
                      <a:endParaRPr lang="ru-RU" sz="5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1</a:t>
                      </a:r>
                      <a:endParaRPr lang="ru-RU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9329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2</a:t>
                      </a:r>
                      <a:endParaRPr lang="ru-RU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9329"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3</a:t>
                      </a:r>
                      <a:endParaRPr lang="ru-RU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932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4</a:t>
                      </a:r>
                      <a:endParaRPr lang="ru-RU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9329"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5</a:t>
                      </a:r>
                      <a:endParaRPr lang="ru-RU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142976" y="1357298"/>
            <a:ext cx="548098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6600" b="1" cap="none" spc="0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</a:t>
            </a:r>
            <a:r>
              <a:rPr lang="ru-RU" sz="66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У Х  О В  Е  Й</a:t>
            </a:r>
            <a:endParaRPr lang="ru-RU" sz="66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42976" y="2285992"/>
            <a:ext cx="399019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7200" b="1" cap="none" spc="0" dirty="0" smtClean="0">
                <a:ln/>
                <a:solidFill>
                  <a:srgbClr val="FF0000"/>
                </a:solidFill>
                <a:effectLst/>
              </a:rPr>
              <a:t>Т</a:t>
            </a:r>
            <a:r>
              <a:rPr lang="ru-RU" sz="7200" b="1" cap="none" spc="0" dirty="0" smtClean="0">
                <a:ln/>
                <a:solidFill>
                  <a:schemeClr val="accent3"/>
                </a:solidFill>
                <a:effectLst/>
              </a:rPr>
              <a:t> Р  А В </a:t>
            </a:r>
            <a:r>
              <a:rPr lang="ru-RU" sz="7200" b="1" dirty="0" smtClean="0">
                <a:ln/>
                <a:solidFill>
                  <a:schemeClr val="accent3"/>
                </a:solidFill>
              </a:rPr>
              <a:t>Ы</a:t>
            </a:r>
            <a:endParaRPr lang="ru-RU" sz="72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3214686"/>
            <a:ext cx="7353295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Ч  </a:t>
            </a:r>
            <a:r>
              <a:rPr lang="ru-RU" sz="6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Е</a:t>
            </a:r>
            <a:r>
              <a:rPr lang="ru-RU" sz="6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 Р  Н О  З  Е М Ы</a:t>
            </a:r>
            <a:endParaRPr lang="ru-RU" sz="6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71538" y="4214818"/>
            <a:ext cx="313900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6600" b="1" cap="none" spc="0" dirty="0" smtClean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П</a:t>
            </a:r>
            <a:r>
              <a:rPr lang="ru-RU" sz="66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И  О Н</a:t>
            </a:r>
            <a:endParaRPr lang="ru-RU" sz="66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4282" y="5143512"/>
            <a:ext cx="468589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66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Т  </a:t>
            </a:r>
            <a:r>
              <a:rPr lang="ru-RU" sz="6600" b="1" cap="all" spc="0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И</a:t>
            </a:r>
            <a:r>
              <a:rPr lang="ru-RU" sz="66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П  Ч  А К</a:t>
            </a:r>
            <a:endParaRPr lang="ru-RU" sz="66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/>
      <p:bldP spid="6" grpId="0"/>
      <p:bldP spid="7" grpId="0"/>
      <p:bldP spid="8" grpId="0"/>
      <p:bldP spid="9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3050"/>
            <a:ext cx="8329642" cy="1162050"/>
          </a:xfrm>
        </p:spPr>
        <p:txBody>
          <a:bodyPr>
            <a:noAutofit/>
          </a:bodyPr>
          <a:lstStyle/>
          <a:p>
            <a:r>
              <a:rPr lang="ru-RU" sz="7200" dirty="0" smtClean="0"/>
              <a:t>Домашнее задание.</a:t>
            </a:r>
            <a:endParaRPr lang="ru-RU" sz="7200" dirty="0"/>
          </a:p>
        </p:txBody>
      </p:sp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8186766" cy="4691063"/>
          </a:xfrm>
        </p:spPr>
        <p:txBody>
          <a:bodyPr>
            <a:normAutofit/>
          </a:bodyPr>
          <a:lstStyle/>
          <a:p>
            <a:pPr marL="400050" indent="-400050">
              <a:buFont typeface="+mj-lt"/>
              <a:buAutoNum type="romanUcPeriod"/>
            </a:pPr>
            <a:r>
              <a:rPr lang="ru-RU" sz="6000" dirty="0" smtClean="0"/>
              <a:t>«Птицы степи».</a:t>
            </a:r>
          </a:p>
          <a:p>
            <a:pPr marL="400050" indent="-400050">
              <a:buFont typeface="+mj-lt"/>
              <a:buAutoNum type="romanUcPeriod"/>
            </a:pPr>
            <a:r>
              <a:rPr lang="ru-RU" sz="6000" dirty="0" smtClean="0"/>
              <a:t>«Животные степи».</a:t>
            </a:r>
          </a:p>
          <a:p>
            <a:pPr marL="400050" indent="-400050">
              <a:buFont typeface="+mj-lt"/>
              <a:buAutoNum type="romanUcPeriod"/>
            </a:pPr>
            <a:r>
              <a:rPr lang="ru-RU" sz="6000" dirty="0" smtClean="0"/>
              <a:t>«Растения степи».</a:t>
            </a:r>
          </a:p>
          <a:p>
            <a:pPr marL="400050" indent="-400050"/>
            <a:r>
              <a:rPr lang="ru-RU" sz="6000" smtClean="0"/>
              <a:t>Стр.79</a:t>
            </a:r>
          </a:p>
          <a:p>
            <a:pPr marL="400050" indent="-400050"/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642910" y="1571612"/>
            <a:ext cx="7652993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96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СПАСИБО ЗА ВНИМАНИЕ</a:t>
            </a:r>
            <a:endParaRPr lang="ru-RU" sz="96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Documents and Settings\1\Рабочий стол\otdahni_ru_1290192661_030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Documents and Settings\1\Рабочий стол\horses_in_khakas_steppe1_origin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Documents and Settings\1\Рабочий стол\landscapes_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642</TotalTime>
  <Words>222</Words>
  <Application>Microsoft Office PowerPoint</Application>
  <PresentationFormat>Экран (4:3)</PresentationFormat>
  <Paragraphs>95</Paragraphs>
  <Slides>66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66</vt:i4>
      </vt:variant>
    </vt:vector>
  </HeadingPairs>
  <TitlesOfParts>
    <vt:vector size="67" baseType="lpstr">
      <vt:lpstr>Тема Office</vt:lpstr>
      <vt:lpstr>Добро пожаловать в  природные зоны!</vt:lpstr>
      <vt:lpstr>Слайд 2</vt:lpstr>
      <vt:lpstr>Зона степей.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Неживая природа</vt:lpstr>
      <vt:lpstr>                         Растительный мир                          степи</vt:lpstr>
      <vt:lpstr>Тюльпан.</vt:lpstr>
      <vt:lpstr>Ирис.</vt:lpstr>
      <vt:lpstr>Гиацинты.</vt:lpstr>
      <vt:lpstr>Полынь белая.</vt:lpstr>
      <vt:lpstr>Ковыль.</vt:lpstr>
      <vt:lpstr>Типчак.</vt:lpstr>
      <vt:lpstr>Ковыль и степная овсяница переносят сильную засуху благодаря очень узким листьям, которые испаряют очень мало влаги</vt:lpstr>
      <vt:lpstr>Насекомые степи</vt:lpstr>
      <vt:lpstr>Слайд 30</vt:lpstr>
      <vt:lpstr>Птицы степи.</vt:lpstr>
      <vt:lpstr>Степной орёл </vt:lpstr>
      <vt:lpstr>Журавль – красавка.</vt:lpstr>
      <vt:lpstr>                     Дрофа (дудак).</vt:lpstr>
      <vt:lpstr>Серая куропатка.</vt:lpstr>
      <vt:lpstr>Степной жаворонок.</vt:lpstr>
      <vt:lpstr>Розовый скворец</vt:lpstr>
      <vt:lpstr>стрепет</vt:lpstr>
      <vt:lpstr>Слайд 39</vt:lpstr>
      <vt:lpstr>Грызуны.</vt:lpstr>
      <vt:lpstr>Хомяк.</vt:lpstr>
      <vt:lpstr>                        Суслик</vt:lpstr>
      <vt:lpstr>Сурок байбак</vt:lpstr>
      <vt:lpstr>Степной хорёк-хищный зверь поедает множество грызунов</vt:lpstr>
      <vt:lpstr>Пресмыкающиеся.</vt:lpstr>
      <vt:lpstr>Степная гадюка.</vt:lpstr>
      <vt:lpstr>Черепаха.</vt:lpstr>
      <vt:lpstr>Млекопитающие.</vt:lpstr>
      <vt:lpstr>Степной волк.</vt:lpstr>
      <vt:lpstr>Сайгак.</vt:lpstr>
      <vt:lpstr>Корсак.</vt:lpstr>
      <vt:lpstr>Слайд 52</vt:lpstr>
      <vt:lpstr>Культурные растения.</vt:lpstr>
      <vt:lpstr>Кукуруза.</vt:lpstr>
      <vt:lpstr>Сахарная свекла.</vt:lpstr>
      <vt:lpstr>Подсолнух.</vt:lpstr>
      <vt:lpstr>Слайд 57</vt:lpstr>
      <vt:lpstr>Красная книга.</vt:lpstr>
      <vt:lpstr>Степной орел.</vt:lpstr>
      <vt:lpstr>Журавль- красавка.</vt:lpstr>
      <vt:lpstr>Дрофа.</vt:lpstr>
      <vt:lpstr>Кузнечик степная дыбка.</vt:lpstr>
      <vt:lpstr>Пион тонколистый.</vt:lpstr>
      <vt:lpstr>Слайд 64</vt:lpstr>
      <vt:lpstr>Домашнее задание.</vt:lpstr>
      <vt:lpstr>Слайд 66</vt:lpstr>
    </vt:vector>
  </TitlesOfParts>
  <Company>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Зона степей.</dc:title>
  <dc:creator>CЕРГЕЙ</dc:creator>
  <cp:lastModifiedBy>Кожевникова Э. Э.</cp:lastModifiedBy>
  <cp:revision>68</cp:revision>
  <dcterms:created xsi:type="dcterms:W3CDTF">2002-12-31T20:36:36Z</dcterms:created>
  <dcterms:modified xsi:type="dcterms:W3CDTF">2011-05-19T05:53:35Z</dcterms:modified>
</cp:coreProperties>
</file>