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2E42B6-4338-453F-BE01-35176FADB2E5}" type="datetimeFigureOut">
              <a:rPr lang="ru-RU" smtClean="0"/>
              <a:pPr/>
              <a:t>22.11.2010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4EDD76-B7DB-4453-BDCF-F92436446C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496"/>
            <a:ext cx="39047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de-DE" sz="2800" cap="none" spc="0" dirty="0" smtClean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Ich habe erfahren, dass …</a:t>
            </a:r>
            <a:endParaRPr lang="ru-RU" sz="2800" cap="none" spc="0" dirty="0">
              <a:ln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5" name="Прямая со стрелкой 4"/>
          <p:cNvCxnSpPr>
            <a:stCxn id="2" idx="3"/>
          </p:cNvCxnSpPr>
          <p:nvPr/>
        </p:nvCxnSpPr>
        <p:spPr>
          <a:xfrm flipV="1">
            <a:off x="4333319" y="1714488"/>
            <a:ext cx="1738879" cy="1404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357686" y="3143248"/>
            <a:ext cx="1143008" cy="6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3"/>
          </p:cNvCxnSpPr>
          <p:nvPr/>
        </p:nvCxnSpPr>
        <p:spPr>
          <a:xfrm>
            <a:off x="4333319" y="3119106"/>
            <a:ext cx="1477494" cy="1334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6446" y="1285860"/>
            <a:ext cx="3046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…das Thema der… war.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2857496"/>
            <a:ext cx="3107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…die Geburt des…  war.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4429132"/>
            <a:ext cx="378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…deutsche Geschichte …war.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199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Aufführung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428604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Veranstaltung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857232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Vorstellung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85860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Bühne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1624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uraufführen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2143116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Inszenierung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643182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der Spielplan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143248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im Spielplan stehen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643314"/>
            <a:ext cx="2286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das Theaterstück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4143380"/>
            <a:ext cx="186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d</a:t>
            </a:r>
            <a:r>
              <a:rPr lang="de-DE" sz="2400" dirty="0" smtClean="0"/>
              <a:t>er Anhänger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572008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unter der Leitung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5000636"/>
            <a:ext cx="2042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das Repertoire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5357826"/>
            <a:ext cx="130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der Preis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5715016"/>
            <a:ext cx="219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das Filmfestspiel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6143644"/>
            <a:ext cx="190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 Verfilmung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0"/>
            <a:ext cx="2211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представление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428604"/>
            <a:ext cx="2725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поставить впервые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857232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репертуар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3438" y="1785926"/>
            <a:ext cx="261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 руководством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3438" y="2214554"/>
            <a:ext cx="3690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представление, спектакль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1357298"/>
            <a:ext cx="957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сцена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2714620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приз, премия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3438" y="3214686"/>
            <a:ext cx="265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театральная пьеса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3438" y="6072206"/>
            <a:ext cx="149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любитель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414338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мероприятие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4643446"/>
            <a:ext cx="426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быть включённым в репертуар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43438" y="5072074"/>
            <a:ext cx="2081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инсценировка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643438" y="5500702"/>
            <a:ext cx="189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экранизация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643438" y="3714752"/>
            <a:ext cx="22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кинофестиваль</a:t>
            </a:r>
            <a:endParaRPr lang="ru-RU" sz="2400" dirty="0"/>
          </a:p>
        </p:txBody>
      </p:sp>
      <p:cxnSp>
        <p:nvCxnSpPr>
          <p:cNvPr id="32" name="Прямая со стрелкой 31"/>
          <p:cNvCxnSpPr>
            <a:stCxn id="2" idx="3"/>
            <a:endCxn id="21" idx="1"/>
          </p:cNvCxnSpPr>
          <p:nvPr/>
        </p:nvCxnSpPr>
        <p:spPr>
          <a:xfrm>
            <a:off x="2135377" y="230833"/>
            <a:ext cx="2508061" cy="2214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3"/>
            <a:endCxn id="17" idx="1"/>
          </p:cNvCxnSpPr>
          <p:nvPr/>
        </p:nvCxnSpPr>
        <p:spPr>
          <a:xfrm flipV="1">
            <a:off x="2127683" y="230833"/>
            <a:ext cx="2372879" cy="857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" idx="3"/>
            <a:endCxn id="26" idx="1"/>
          </p:cNvCxnSpPr>
          <p:nvPr/>
        </p:nvCxnSpPr>
        <p:spPr>
          <a:xfrm>
            <a:off x="2409811" y="659437"/>
            <a:ext cx="2233627" cy="3714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" idx="3"/>
            <a:endCxn id="22" idx="1"/>
          </p:cNvCxnSpPr>
          <p:nvPr/>
        </p:nvCxnSpPr>
        <p:spPr>
          <a:xfrm>
            <a:off x="1638070" y="1516693"/>
            <a:ext cx="300536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6" idx="3"/>
            <a:endCxn id="18" idx="1"/>
          </p:cNvCxnSpPr>
          <p:nvPr/>
        </p:nvCxnSpPr>
        <p:spPr>
          <a:xfrm flipV="1">
            <a:off x="1838701" y="659437"/>
            <a:ext cx="2661861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3"/>
            <a:endCxn id="28" idx="1"/>
          </p:cNvCxnSpPr>
          <p:nvPr/>
        </p:nvCxnSpPr>
        <p:spPr>
          <a:xfrm>
            <a:off x="2339279" y="2373949"/>
            <a:ext cx="2304159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3"/>
            <a:endCxn id="19" idx="1"/>
          </p:cNvCxnSpPr>
          <p:nvPr/>
        </p:nvCxnSpPr>
        <p:spPr>
          <a:xfrm flipV="1">
            <a:off x="1993936" y="1088065"/>
            <a:ext cx="2578064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3" idx="3"/>
            <a:endCxn id="19" idx="1"/>
          </p:cNvCxnSpPr>
          <p:nvPr/>
        </p:nvCxnSpPr>
        <p:spPr>
          <a:xfrm flipV="1">
            <a:off x="2256829" y="1088065"/>
            <a:ext cx="2315171" cy="4143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  <a:endCxn id="27" idx="1"/>
          </p:cNvCxnSpPr>
          <p:nvPr/>
        </p:nvCxnSpPr>
        <p:spPr>
          <a:xfrm>
            <a:off x="2781010" y="3374081"/>
            <a:ext cx="1862428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0" idx="3"/>
            <a:endCxn id="24" idx="1"/>
          </p:cNvCxnSpPr>
          <p:nvPr/>
        </p:nvCxnSpPr>
        <p:spPr>
          <a:xfrm flipV="1">
            <a:off x="2500485" y="3445519"/>
            <a:ext cx="2142953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1" idx="3"/>
            <a:endCxn id="25" idx="1"/>
          </p:cNvCxnSpPr>
          <p:nvPr/>
        </p:nvCxnSpPr>
        <p:spPr>
          <a:xfrm>
            <a:off x="2150013" y="4374213"/>
            <a:ext cx="2493425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2" idx="3"/>
            <a:endCxn id="20" idx="1"/>
          </p:cNvCxnSpPr>
          <p:nvPr/>
        </p:nvCxnSpPr>
        <p:spPr>
          <a:xfrm flipV="1">
            <a:off x="2582238" y="2016759"/>
            <a:ext cx="2061200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4" idx="3"/>
            <a:endCxn id="23" idx="1"/>
          </p:cNvCxnSpPr>
          <p:nvPr/>
        </p:nvCxnSpPr>
        <p:spPr>
          <a:xfrm flipV="1">
            <a:off x="1659374" y="2945453"/>
            <a:ext cx="2984064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5" idx="3"/>
            <a:endCxn id="30" idx="1"/>
          </p:cNvCxnSpPr>
          <p:nvPr/>
        </p:nvCxnSpPr>
        <p:spPr>
          <a:xfrm flipV="1">
            <a:off x="2333059" y="3945585"/>
            <a:ext cx="2310379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6" idx="3"/>
            <a:endCxn id="29" idx="1"/>
          </p:cNvCxnSpPr>
          <p:nvPr/>
        </p:nvCxnSpPr>
        <p:spPr>
          <a:xfrm flipV="1">
            <a:off x="2047724" y="5731535"/>
            <a:ext cx="259571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81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9</cp:revision>
  <dcterms:created xsi:type="dcterms:W3CDTF">2010-01-17T15:46:29Z</dcterms:created>
  <dcterms:modified xsi:type="dcterms:W3CDTF">2010-11-22T13:16:44Z</dcterms:modified>
</cp:coreProperties>
</file>