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AE469-0664-49D2-909C-DC4F8739FD6F}" type="datetimeFigureOut">
              <a:rPr lang="ru-RU" smtClean="0"/>
              <a:pPr/>
              <a:t>27.04.2009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C384FD-B305-4B34-877D-79D2FA91CC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6.jpeg"/><Relationship Id="rId18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8.jpeg"/><Relationship Id="rId12" Type="http://schemas.openxmlformats.org/officeDocument/2006/relationships/image" Target="../media/image31.jpeg"/><Relationship Id="rId17" Type="http://schemas.openxmlformats.org/officeDocument/2006/relationships/image" Target="../media/image25.jpeg"/><Relationship Id="rId2" Type="http://schemas.openxmlformats.org/officeDocument/2006/relationships/image" Target="../media/image37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3.jpeg"/><Relationship Id="rId5" Type="http://schemas.openxmlformats.org/officeDocument/2006/relationships/image" Target="../media/image35.jpeg"/><Relationship Id="rId15" Type="http://schemas.openxmlformats.org/officeDocument/2006/relationships/image" Target="../media/image49.jpeg"/><Relationship Id="rId10" Type="http://schemas.openxmlformats.org/officeDocument/2006/relationships/image" Target="../media/image52.jpeg"/><Relationship Id="rId4" Type="http://schemas.openxmlformats.org/officeDocument/2006/relationships/image" Target="../media/image27.jpeg"/><Relationship Id="rId9" Type="http://schemas.openxmlformats.org/officeDocument/2006/relationships/image" Target="../media/image34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57554" y="214290"/>
            <a:ext cx="204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Hobby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1235124385_1235071336_hobby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14422"/>
            <a:ext cx="642942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6V8X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611155" cy="214314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928802"/>
            <a:ext cx="2357454" cy="1440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3000372"/>
            <a:ext cx="211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Streichholzetiketten</a:t>
            </a:r>
            <a:endParaRPr lang="ru-RU" dirty="0"/>
          </a:p>
        </p:txBody>
      </p:sp>
      <p:pic>
        <p:nvPicPr>
          <p:cNvPr id="5" name="Рисунок 4" descr="6STHRCAYQ8BPWCANM6AFACATWZO6WCAHTVLDYCABJD59QCABY2PKACAAUOUTBCA5IAWZLCA9YO149CADRAPQ2CADVGL1JCAV91BU3CAB3N9Y1CAIAKHCSCAMHI2ZLCACPP5BTCA4OXJERCAIMS4YNCA6767H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85728"/>
            <a:ext cx="1816100" cy="1054100"/>
          </a:xfrm>
          <a:prstGeom prst="rect">
            <a:avLst/>
          </a:prstGeom>
        </p:spPr>
      </p:pic>
      <p:pic>
        <p:nvPicPr>
          <p:cNvPr id="6" name="Рисунок 5" descr="1193085791_games10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714488"/>
            <a:ext cx="1815693" cy="1452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4942" y="2786058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Münzen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AS3UH6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142852"/>
            <a:ext cx="1905000" cy="127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0562" y="1071546"/>
            <a:ext cx="16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Schmetterlinge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AAVJWY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214290"/>
            <a:ext cx="1714511" cy="16532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86644" y="1571612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Flaschen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CAK77NE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3429000"/>
            <a:ext cx="1357322" cy="16430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4500570"/>
            <a:ext cx="135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 Bilder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(</a:t>
            </a:r>
            <a:r>
              <a:rPr lang="de-DE" dirty="0" smtClean="0">
                <a:solidFill>
                  <a:srgbClr val="FFFF00"/>
                </a:solidFill>
              </a:rPr>
              <a:t>Gemälde)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Безымянный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1670" y="3500438"/>
            <a:ext cx="1214446" cy="16192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3108" y="471488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Blumen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media4.picsearch.com/is?i66594dvklwMBCLy4oDNtewxyqXDXb8bgLaXsdCUF9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3214686"/>
            <a:ext cx="1857388" cy="1886872"/>
          </a:xfrm>
          <a:prstGeom prst="rect">
            <a:avLst/>
          </a:prstGeom>
          <a:noFill/>
        </p:spPr>
      </p:pic>
      <p:pic>
        <p:nvPicPr>
          <p:cNvPr id="17" name="Рисунок 16" descr="CAW9G3S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5140" y="2071678"/>
            <a:ext cx="2286016" cy="1518791"/>
          </a:xfrm>
          <a:prstGeom prst="rect">
            <a:avLst/>
          </a:prstGeom>
        </p:spPr>
      </p:pic>
      <p:pic>
        <p:nvPicPr>
          <p:cNvPr id="18" name="Рисунок 17" descr="CALS9OP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2330" y="5000636"/>
            <a:ext cx="1279672" cy="17145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43768" y="6488668"/>
            <a:ext cx="123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Postkarten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314324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Bücher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" name="Рисунок 20" descr="i[68]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158" y="5357826"/>
            <a:ext cx="1828808" cy="1182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7224" y="62150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Malerei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3" name="Рисунок 22" descr="221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860" y="5357826"/>
            <a:ext cx="1809746" cy="1274061"/>
          </a:xfrm>
          <a:prstGeom prst="rect">
            <a:avLst/>
          </a:prstGeom>
        </p:spPr>
      </p:pic>
      <p:pic>
        <p:nvPicPr>
          <p:cNvPr id="24" name="Рисунок 23" descr="CAS5UTKP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3439" y="5243506"/>
            <a:ext cx="2000264" cy="150686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14876" y="6357958"/>
            <a:ext cx="16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Aquarienfische</a:t>
            </a:r>
            <a:endParaRPr lang="ru-RU" dirty="0"/>
          </a:p>
        </p:txBody>
      </p:sp>
      <p:pic>
        <p:nvPicPr>
          <p:cNvPr id="27" name="Рисунок 26" descr="57400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0628" y="3643314"/>
            <a:ext cx="2035983" cy="1357322"/>
          </a:xfrm>
          <a:prstGeom prst="rect">
            <a:avLst/>
          </a:prstGeom>
        </p:spPr>
      </p:pic>
      <p:pic>
        <p:nvPicPr>
          <p:cNvPr id="28" name="Рисунок 27" descr="CA4XYJOT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4612" y="1571612"/>
            <a:ext cx="1714512" cy="117432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071802" y="2643182"/>
            <a:ext cx="11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Aufkleber </a:t>
            </a:r>
            <a:endParaRPr lang="ru-RU" dirty="0"/>
          </a:p>
        </p:txBody>
      </p:sp>
      <p:pic>
        <p:nvPicPr>
          <p:cNvPr id="30" name="Рисунок 29" descr="CA7LTFA2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15206" y="3714752"/>
            <a:ext cx="1571636" cy="115181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358082" y="4714884"/>
            <a:ext cx="1375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Abziehbilder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O0GXG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795528" cy="1371600"/>
          </a:xfrm>
          <a:prstGeom prst="rect">
            <a:avLst/>
          </a:prstGeom>
        </p:spPr>
      </p:pic>
      <p:pic>
        <p:nvPicPr>
          <p:cNvPr id="8" name="Рисунок 7" descr="CASP2Z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500042"/>
            <a:ext cx="2197826" cy="1454899"/>
          </a:xfrm>
          <a:prstGeom prst="rect">
            <a:avLst/>
          </a:prstGeom>
        </p:spPr>
      </p:pic>
      <p:pic>
        <p:nvPicPr>
          <p:cNvPr id="9" name="Рисунок 8" descr="CAIBKT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500702"/>
            <a:ext cx="1344168" cy="1005840"/>
          </a:xfrm>
          <a:prstGeom prst="rect">
            <a:avLst/>
          </a:prstGeom>
        </p:spPr>
      </p:pic>
      <p:pic>
        <p:nvPicPr>
          <p:cNvPr id="11" name="Рисунок 10" descr="get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572008"/>
            <a:ext cx="1610710" cy="2143140"/>
          </a:xfrm>
          <a:prstGeom prst="rect">
            <a:avLst/>
          </a:prstGeom>
        </p:spPr>
      </p:pic>
      <p:pic>
        <p:nvPicPr>
          <p:cNvPr id="12" name="Рисунок 11" descr="i[90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5143512"/>
            <a:ext cx="2091700" cy="1413701"/>
          </a:xfrm>
          <a:prstGeom prst="rect">
            <a:avLst/>
          </a:prstGeom>
        </p:spPr>
      </p:pic>
      <p:pic>
        <p:nvPicPr>
          <p:cNvPr id="13" name="Рисунок 12" descr="i[94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2285992"/>
            <a:ext cx="1577348" cy="2424135"/>
          </a:xfrm>
          <a:prstGeom prst="rect">
            <a:avLst/>
          </a:prstGeom>
        </p:spPr>
      </p:pic>
      <p:pic>
        <p:nvPicPr>
          <p:cNvPr id="1026" name="Picture 2" descr="C:\Documents and Settings\1\Мои документы\Мои рисунки\I226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2643182"/>
            <a:ext cx="2076440" cy="1385234"/>
          </a:xfrm>
          <a:prstGeom prst="rect">
            <a:avLst/>
          </a:prstGeom>
          <a:noFill/>
        </p:spPr>
      </p:pic>
      <p:pic>
        <p:nvPicPr>
          <p:cNvPr id="15" name="Рисунок 14" descr="I28406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3143248"/>
            <a:ext cx="2516815" cy="1685921"/>
          </a:xfrm>
          <a:prstGeom prst="rect">
            <a:avLst/>
          </a:prstGeom>
        </p:spPr>
      </p:pic>
      <p:pic>
        <p:nvPicPr>
          <p:cNvPr id="16" name="Рисунок 15" descr="I22604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285728"/>
            <a:ext cx="2666994" cy="17767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7224" y="285728"/>
            <a:ext cx="1477777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4400" dirty="0" smtClean="0"/>
              <a:t>Sport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48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2157426" cy="1510198"/>
          </a:xfrm>
          <a:prstGeom prst="rect">
            <a:avLst/>
          </a:prstGeom>
        </p:spPr>
      </p:pic>
      <p:pic>
        <p:nvPicPr>
          <p:cNvPr id="3" name="Рисунок 2" descr="CA1633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643446"/>
            <a:ext cx="1803400" cy="1016000"/>
          </a:xfrm>
          <a:prstGeom prst="rect">
            <a:avLst/>
          </a:prstGeom>
        </p:spPr>
      </p:pic>
      <p:pic>
        <p:nvPicPr>
          <p:cNvPr id="4" name="Рисунок 3" descr="CAW909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5072074"/>
            <a:ext cx="1886985" cy="1325568"/>
          </a:xfrm>
          <a:prstGeom prst="rect">
            <a:avLst/>
          </a:prstGeom>
        </p:spPr>
      </p:pic>
      <p:pic>
        <p:nvPicPr>
          <p:cNvPr id="5" name="Рисунок 4" descr="i[68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429132"/>
            <a:ext cx="1828808" cy="1182629"/>
          </a:xfrm>
          <a:prstGeom prst="rect">
            <a:avLst/>
          </a:prstGeom>
        </p:spPr>
      </p:pic>
      <p:pic>
        <p:nvPicPr>
          <p:cNvPr id="6" name="Рисунок 5" descr="0_210e9_173110af_-1-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428604"/>
            <a:ext cx="2095498" cy="2793997"/>
          </a:xfrm>
          <a:prstGeom prst="rect">
            <a:avLst/>
          </a:prstGeom>
        </p:spPr>
      </p:pic>
      <p:pic>
        <p:nvPicPr>
          <p:cNvPr id="7" name="Рисунок 6" descr="дуэт Крупчиков-Кочее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2214554"/>
            <a:ext cx="1904992" cy="2143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214290"/>
            <a:ext cx="1883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Kunst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d02_f3a1d7da_M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2805479" cy="111284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428868"/>
            <a:ext cx="2500330" cy="1527979"/>
          </a:xfrm>
          <a:prstGeom prst="rect">
            <a:avLst/>
          </a:prstGeom>
        </p:spPr>
      </p:pic>
      <p:pic>
        <p:nvPicPr>
          <p:cNvPr id="4" name="Рисунок 3" descr="1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572009"/>
            <a:ext cx="1285884" cy="151091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72008"/>
            <a:ext cx="2357454" cy="1488680"/>
          </a:xfrm>
          <a:prstGeom prst="rect">
            <a:avLst/>
          </a:prstGeom>
        </p:spPr>
      </p:pic>
      <p:pic>
        <p:nvPicPr>
          <p:cNvPr id="6" name="Рисунок 5" descr="14887_or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643446"/>
            <a:ext cx="2125666" cy="1594250"/>
          </a:xfrm>
          <a:prstGeom prst="rect">
            <a:avLst/>
          </a:prstGeom>
        </p:spPr>
      </p:pic>
      <p:pic>
        <p:nvPicPr>
          <p:cNvPr id="7" name="Рисунок 6" descr="CA3IBYN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2786058"/>
            <a:ext cx="1428760" cy="1283462"/>
          </a:xfrm>
          <a:prstGeom prst="rect">
            <a:avLst/>
          </a:prstGeom>
        </p:spPr>
      </p:pic>
      <p:pic>
        <p:nvPicPr>
          <p:cNvPr id="11" name="Рисунок 10" descr="CA4XYJO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1071546"/>
            <a:ext cx="1714512" cy="1174323"/>
          </a:xfrm>
          <a:prstGeom prst="rect">
            <a:avLst/>
          </a:prstGeom>
        </p:spPr>
      </p:pic>
      <p:pic>
        <p:nvPicPr>
          <p:cNvPr id="12" name="Рисунок 11" descr="CA7LTFA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928671"/>
            <a:ext cx="2071702" cy="15183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57356" y="0"/>
            <a:ext cx="4561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Sammlungen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Рисунок 13" descr="6STHRCAYQ8BPWCANM6AFACATWZO6WCAHTVLDYCABJD59QCABY2PKACAAUOUTBCA5IAWZLCA9YO149CADRAPQ2CADVGL1JCAV91BU3CAB3N9Y1CAIAKHCSCAMHI2ZLCACPP5BTCA4OXJERCAIMS4YNCA6767HZ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388" y="3000372"/>
            <a:ext cx="1816100" cy="1054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4348" y="1857364"/>
            <a:ext cx="13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Automodelle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221455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Aufkleber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2428868"/>
            <a:ext cx="137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Abziehbilder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3857628"/>
            <a:ext cx="211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Streichholzetiketten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000504"/>
            <a:ext cx="117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Abzeichen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15140" y="4000504"/>
            <a:ext cx="13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Briefmarken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1472" y="600076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Spielzeuge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643306" y="607220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Kalender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000892" y="621508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Plüschtiere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AVJW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929198"/>
            <a:ext cx="1714511" cy="1653278"/>
          </a:xfrm>
          <a:prstGeom prst="rect">
            <a:avLst/>
          </a:prstGeom>
        </p:spPr>
      </p:pic>
      <p:pic>
        <p:nvPicPr>
          <p:cNvPr id="6" name="Рисунок 5" descr="CAK77N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00372"/>
            <a:ext cx="1357322" cy="1643074"/>
          </a:xfrm>
          <a:prstGeom prst="rect">
            <a:avLst/>
          </a:prstGeom>
        </p:spPr>
      </p:pic>
      <p:pic>
        <p:nvPicPr>
          <p:cNvPr id="7" name="Рисунок 6" descr="CAKJ6XI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85728"/>
            <a:ext cx="1079500" cy="1727200"/>
          </a:xfrm>
          <a:prstGeom prst="rect">
            <a:avLst/>
          </a:prstGeom>
        </p:spPr>
      </p:pic>
      <p:pic>
        <p:nvPicPr>
          <p:cNvPr id="8" name="Рисунок 7" descr="CALS9OP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071942"/>
            <a:ext cx="1500198" cy="2009974"/>
          </a:xfrm>
          <a:prstGeom prst="rect">
            <a:avLst/>
          </a:prstGeom>
        </p:spPr>
      </p:pic>
      <p:pic>
        <p:nvPicPr>
          <p:cNvPr id="9" name="Рисунок 8" descr="CAS3UH6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214554"/>
            <a:ext cx="1905000" cy="1270000"/>
          </a:xfrm>
          <a:prstGeom prst="rect">
            <a:avLst/>
          </a:prstGeom>
        </p:spPr>
      </p:pic>
      <p:pic>
        <p:nvPicPr>
          <p:cNvPr id="10" name="Рисунок 9" descr="CAW9G3S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285728"/>
            <a:ext cx="1857388" cy="1234018"/>
          </a:xfrm>
          <a:prstGeom prst="rect">
            <a:avLst/>
          </a:prstGeom>
        </p:spPr>
      </p:pic>
      <p:pic>
        <p:nvPicPr>
          <p:cNvPr id="11" name="Рисунок 10" descr="Безымянный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142852"/>
            <a:ext cx="1214446" cy="1619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171448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Blumen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200024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Puppen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15001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Bücher</a:t>
            </a:r>
            <a:endParaRPr lang="ru-RU" dirty="0"/>
          </a:p>
        </p:txBody>
      </p:sp>
      <p:pic>
        <p:nvPicPr>
          <p:cNvPr id="15" name="Рисунок 14" descr="1193085791_games10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2357430"/>
            <a:ext cx="1815693" cy="1452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1538" y="378619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Münzen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3429000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Schmetterlinge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29058" y="4572008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Bilder</a:t>
            </a:r>
          </a:p>
          <a:p>
            <a:r>
              <a:rPr lang="de-DE" dirty="0" smtClean="0"/>
              <a:t>(Gemälde)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43108" y="600076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Flaschen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43702" y="6000768"/>
            <a:ext cx="12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Postkarten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K1ULJ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2204341" cy="1656954"/>
          </a:xfrm>
          <a:prstGeom prst="rect">
            <a:avLst/>
          </a:prstGeom>
        </p:spPr>
      </p:pic>
      <p:pic>
        <p:nvPicPr>
          <p:cNvPr id="3" name="Рисунок 2" descr="CA6V8XY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714620"/>
            <a:ext cx="2720706" cy="3619052"/>
          </a:xfrm>
          <a:prstGeom prst="rect">
            <a:avLst/>
          </a:prstGeom>
        </p:spPr>
      </p:pic>
      <p:pic>
        <p:nvPicPr>
          <p:cNvPr id="4" name="Рисунок 3" descr="CAO6VL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3857628"/>
            <a:ext cx="2036772" cy="2284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868" y="500042"/>
            <a:ext cx="4693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Tiere und Vögel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8L23K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1796137" cy="2357430"/>
          </a:xfrm>
          <a:prstGeom prst="rect">
            <a:avLst/>
          </a:prstGeom>
        </p:spPr>
      </p:pic>
      <p:pic>
        <p:nvPicPr>
          <p:cNvPr id="3" name="Рисунок 2" descr="i[5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2238384" cy="1671327"/>
          </a:xfrm>
          <a:prstGeom prst="rect">
            <a:avLst/>
          </a:prstGeom>
        </p:spPr>
      </p:pic>
      <p:pic>
        <p:nvPicPr>
          <p:cNvPr id="4" name="Рисунок 3" descr="i[60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071810"/>
            <a:ext cx="1883532" cy="2786058"/>
          </a:xfrm>
          <a:prstGeom prst="rect">
            <a:avLst/>
          </a:prstGeom>
        </p:spPr>
      </p:pic>
      <p:pic>
        <p:nvPicPr>
          <p:cNvPr id="5" name="Рисунок 4" descr="CAA30PU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071810"/>
            <a:ext cx="2900378" cy="2455653"/>
          </a:xfrm>
          <a:prstGeom prst="rect">
            <a:avLst/>
          </a:prstGeom>
        </p:spPr>
      </p:pic>
      <p:pic>
        <p:nvPicPr>
          <p:cNvPr id="6" name="Рисунок 5" descr="CAHH7ZF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500042"/>
            <a:ext cx="2461934" cy="1833716"/>
          </a:xfrm>
          <a:prstGeom prst="rect">
            <a:avLst/>
          </a:prstGeom>
        </p:spPr>
      </p:pic>
      <p:pic>
        <p:nvPicPr>
          <p:cNvPr id="8" name="Рисунок 7" descr="CAALTXK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285728"/>
            <a:ext cx="1750508" cy="207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2643182"/>
            <a:ext cx="97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Stricken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2285992"/>
            <a:ext cx="9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Backen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2285992"/>
            <a:ext cx="91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Basteln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528638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Nähen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857892"/>
            <a:ext cx="9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Sticken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86578" y="5500702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Fotografie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SPA3W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2541354" cy="4071942"/>
          </a:xfrm>
          <a:prstGeom prst="rect">
            <a:avLst/>
          </a:prstGeom>
        </p:spPr>
      </p:pic>
      <p:pic>
        <p:nvPicPr>
          <p:cNvPr id="3" name="Рисунок 2" descr="CACMRT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857628"/>
            <a:ext cx="2571763" cy="1937395"/>
          </a:xfrm>
          <a:prstGeom prst="rect">
            <a:avLst/>
          </a:prstGeom>
        </p:spPr>
      </p:pic>
      <p:pic>
        <p:nvPicPr>
          <p:cNvPr id="4" name="Рисунок 3" descr="rodnikmuzik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3154169" cy="173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5572140"/>
            <a:ext cx="87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Tanzen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92867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Singen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292893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Im Chor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571501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Solo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02KS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2316174" cy="2316174"/>
          </a:xfrm>
          <a:prstGeom prst="rect">
            <a:avLst/>
          </a:prstGeom>
        </p:spPr>
      </p:pic>
      <p:pic>
        <p:nvPicPr>
          <p:cNvPr id="3" name="Рисунок 2" descr="CAS5UTK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642918"/>
            <a:ext cx="2143135" cy="1614495"/>
          </a:xfrm>
          <a:prstGeom prst="rect">
            <a:avLst/>
          </a:prstGeom>
        </p:spPr>
      </p:pic>
      <p:pic>
        <p:nvPicPr>
          <p:cNvPr id="4" name="Рисунок 3" descr="amstrad-pc1215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357562"/>
            <a:ext cx="3571900" cy="2678925"/>
          </a:xfrm>
          <a:prstGeom prst="rect">
            <a:avLst/>
          </a:prstGeom>
        </p:spPr>
      </p:pic>
      <p:pic>
        <p:nvPicPr>
          <p:cNvPr id="5" name="Рисунок 4" descr="i[93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28604"/>
            <a:ext cx="2084398" cy="3126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2214554"/>
            <a:ext cx="16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Aquarienfische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357187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Lesen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572140"/>
            <a:ext cx="11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Computer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58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Э. Э. Кожевникова</cp:lastModifiedBy>
  <cp:revision>28</cp:revision>
  <dcterms:created xsi:type="dcterms:W3CDTF">2009-04-26T07:37:44Z</dcterms:created>
  <dcterms:modified xsi:type="dcterms:W3CDTF">2009-04-27T06:19:54Z</dcterms:modified>
</cp:coreProperties>
</file>