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96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25DE3-4493-4EC2-B8F6-FD7F8358EB52}" type="datetimeFigureOut">
              <a:rPr lang="ru-RU" smtClean="0"/>
              <a:t>06.05.2010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FE4FC-0F5E-4669-9C2D-17B4DC5F40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25DE3-4493-4EC2-B8F6-FD7F8358EB52}" type="datetimeFigureOut">
              <a:rPr lang="ru-RU" smtClean="0"/>
              <a:t>06.05.2010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FE4FC-0F5E-4669-9C2D-17B4DC5F40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25DE3-4493-4EC2-B8F6-FD7F8358EB52}" type="datetimeFigureOut">
              <a:rPr lang="ru-RU" smtClean="0"/>
              <a:t>06.05.2010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FE4FC-0F5E-4669-9C2D-17B4DC5F40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25DE3-4493-4EC2-B8F6-FD7F8358EB52}" type="datetimeFigureOut">
              <a:rPr lang="ru-RU" smtClean="0"/>
              <a:t>06.05.2010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FE4FC-0F5E-4669-9C2D-17B4DC5F40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25DE3-4493-4EC2-B8F6-FD7F8358EB52}" type="datetimeFigureOut">
              <a:rPr lang="ru-RU" smtClean="0"/>
              <a:t>06.05.2010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FE4FC-0F5E-4669-9C2D-17B4DC5F40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25DE3-4493-4EC2-B8F6-FD7F8358EB52}" type="datetimeFigureOut">
              <a:rPr lang="ru-RU" smtClean="0"/>
              <a:t>06.05.2010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FE4FC-0F5E-4669-9C2D-17B4DC5F40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25DE3-4493-4EC2-B8F6-FD7F8358EB52}" type="datetimeFigureOut">
              <a:rPr lang="ru-RU" smtClean="0"/>
              <a:t>06.05.2010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FE4FC-0F5E-4669-9C2D-17B4DC5F40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25DE3-4493-4EC2-B8F6-FD7F8358EB52}" type="datetimeFigureOut">
              <a:rPr lang="ru-RU" smtClean="0"/>
              <a:t>06.05.2010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FE4FC-0F5E-4669-9C2D-17B4DC5F40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25DE3-4493-4EC2-B8F6-FD7F8358EB52}" type="datetimeFigureOut">
              <a:rPr lang="ru-RU" smtClean="0"/>
              <a:t>06.05.2010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FE4FC-0F5E-4669-9C2D-17B4DC5F40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25DE3-4493-4EC2-B8F6-FD7F8358EB52}" type="datetimeFigureOut">
              <a:rPr lang="ru-RU" smtClean="0"/>
              <a:t>06.05.2010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FE4FC-0F5E-4669-9C2D-17B4DC5F40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25DE3-4493-4EC2-B8F6-FD7F8358EB52}" type="datetimeFigureOut">
              <a:rPr lang="ru-RU" smtClean="0"/>
              <a:t>06.05.2010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FE4FC-0F5E-4669-9C2D-17B4DC5F40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425DE3-4493-4EC2-B8F6-FD7F8358EB52}" type="datetimeFigureOut">
              <a:rPr lang="ru-RU" smtClean="0"/>
              <a:t>06.05.2010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1FE4FC-0F5E-4669-9C2D-17B4DC5F402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0"/>
            <a:ext cx="39540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smtClean="0"/>
              <a:t>Unser Planet ist in Gefahr.</a:t>
            </a:r>
            <a:endParaRPr lang="ru-RU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214282" y="428604"/>
            <a:ext cx="81763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smtClean="0"/>
              <a:t>Die Luft, das Wasser, der Boden – alles ist verschmutzt.</a:t>
            </a:r>
            <a:endParaRPr lang="ru-RU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214282" y="857232"/>
            <a:ext cx="50753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smtClean="0"/>
              <a:t>Es gibt Löcher in der Ozonschicht.</a:t>
            </a:r>
            <a:endParaRPr lang="ru-RU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214282" y="1285860"/>
            <a:ext cx="47570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smtClean="0"/>
              <a:t>Tiere und Pflanzen sterben aus.</a:t>
            </a:r>
            <a:endParaRPr lang="ru-RU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214282" y="1714488"/>
            <a:ext cx="60225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smtClean="0"/>
              <a:t>Der Mensch zerstört ihre Lebensräume. </a:t>
            </a:r>
            <a:endParaRPr lang="ru-RU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214282" y="2143116"/>
            <a:ext cx="70329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smtClean="0"/>
              <a:t>Die Luft ist durch schädliche Gase verschmutzt.</a:t>
            </a:r>
            <a:endParaRPr lang="ru-RU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165901" y="2571744"/>
            <a:ext cx="89780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smtClean="0"/>
              <a:t>Das Wasser ist durch Müll, Öl und giftige Stoffe verschmutzt.</a:t>
            </a:r>
            <a:endParaRPr lang="ru-RU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214282" y="3000372"/>
            <a:ext cx="81148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smtClean="0"/>
              <a:t>In den Wäldern, Städten und Dörfern liegt zu viel Müll.</a:t>
            </a:r>
            <a:endParaRPr lang="ru-RU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214282" y="3500438"/>
            <a:ext cx="80999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/>
              <a:t>Die Menschen werfen Becher, Büchse, Dosen und anderes weg.</a:t>
            </a:r>
            <a:endParaRPr lang="ru-RU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285720" y="4000504"/>
            <a:ext cx="56216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smtClean="0"/>
              <a:t>Wir müssen unseren Planeten retten.</a:t>
            </a:r>
            <a:endParaRPr lang="ru-RU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357158" y="4429132"/>
            <a:ext cx="52735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smtClean="0"/>
              <a:t>Wir müssen die Luft sauber halten.</a:t>
            </a:r>
            <a:endParaRPr lang="ru-RU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285720" y="4929198"/>
            <a:ext cx="50387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smtClean="0"/>
              <a:t>Wir können weniger Auto fahren.</a:t>
            </a:r>
            <a:endParaRPr lang="ru-RU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285720" y="5357826"/>
            <a:ext cx="77197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smtClean="0"/>
              <a:t>Wir müssen den Tieren helfen und Bäume pflanzen.</a:t>
            </a:r>
            <a:endParaRPr lang="ru-RU" sz="2800" dirty="0"/>
          </a:p>
        </p:txBody>
      </p:sp>
      <p:sp>
        <p:nvSpPr>
          <p:cNvPr id="15" name="TextBox 14"/>
          <p:cNvSpPr txBox="1"/>
          <p:nvPr/>
        </p:nvSpPr>
        <p:spPr>
          <a:xfrm>
            <a:off x="357158" y="5786454"/>
            <a:ext cx="60061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smtClean="0"/>
              <a:t>Wir können Energie und Wasser sparen.</a:t>
            </a:r>
            <a:endParaRPr lang="ru-RU" sz="2800" dirty="0"/>
          </a:p>
        </p:txBody>
      </p:sp>
      <p:sp>
        <p:nvSpPr>
          <p:cNvPr id="16" name="TextBox 15"/>
          <p:cNvSpPr txBox="1"/>
          <p:nvPr/>
        </p:nvSpPr>
        <p:spPr>
          <a:xfrm>
            <a:off x="357158" y="6143644"/>
            <a:ext cx="48492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smtClean="0"/>
              <a:t>Wir müssen die Natur schützen.</a:t>
            </a:r>
            <a:endParaRPr lang="ru-RU" sz="28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1214414" y="142852"/>
            <a:ext cx="928694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1571604" y="571480"/>
            <a:ext cx="171451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3286116" y="928670"/>
            <a:ext cx="1928826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1714480" y="1357298"/>
            <a:ext cx="1285884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857224" y="1785926"/>
            <a:ext cx="1214446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2786050" y="2285992"/>
            <a:ext cx="1571636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5143504" y="2714620"/>
            <a:ext cx="928694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1214414" y="3071810"/>
            <a:ext cx="1357322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3071802" y="3571876"/>
            <a:ext cx="857256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3428992" y="4143380"/>
            <a:ext cx="1285884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1000100" y="4500570"/>
            <a:ext cx="1214446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3286116" y="5000636"/>
            <a:ext cx="785818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2714612" y="5429264"/>
            <a:ext cx="1000132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4000496" y="5857892"/>
            <a:ext cx="107157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1000100" y="6215082"/>
            <a:ext cx="1214446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2928926" y="0"/>
            <a:ext cx="1214446" cy="4286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6286512" y="571480"/>
            <a:ext cx="1928826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642910" y="1000108"/>
            <a:ext cx="64294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4214810" y="1428736"/>
            <a:ext cx="785818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3286116" y="1857364"/>
            <a:ext cx="64294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785786" y="2214554"/>
            <a:ext cx="642942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7072330" y="2714620"/>
            <a:ext cx="207167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6429388" y="3143248"/>
            <a:ext cx="928694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рямоугольник 41"/>
          <p:cNvSpPr/>
          <p:nvPr/>
        </p:nvSpPr>
        <p:spPr>
          <a:xfrm>
            <a:off x="6500826" y="3643314"/>
            <a:ext cx="1000132" cy="214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Прямоугольник 42"/>
          <p:cNvSpPr/>
          <p:nvPr/>
        </p:nvSpPr>
        <p:spPr>
          <a:xfrm>
            <a:off x="285720" y="4071942"/>
            <a:ext cx="642942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Прямоугольник 43"/>
          <p:cNvSpPr/>
          <p:nvPr/>
        </p:nvSpPr>
        <p:spPr>
          <a:xfrm>
            <a:off x="3357554" y="4572008"/>
            <a:ext cx="107157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/>
          <p:cNvSpPr/>
          <p:nvPr/>
        </p:nvSpPr>
        <p:spPr>
          <a:xfrm>
            <a:off x="857224" y="5000636"/>
            <a:ext cx="1214446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Прямоугольник 45"/>
          <p:cNvSpPr/>
          <p:nvPr/>
        </p:nvSpPr>
        <p:spPr>
          <a:xfrm>
            <a:off x="6500826" y="5500702"/>
            <a:ext cx="1357322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Прямоугольник 46"/>
          <p:cNvSpPr/>
          <p:nvPr/>
        </p:nvSpPr>
        <p:spPr>
          <a:xfrm>
            <a:off x="357158" y="5857892"/>
            <a:ext cx="642942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Прямоугольник 47"/>
          <p:cNvSpPr/>
          <p:nvPr/>
        </p:nvSpPr>
        <p:spPr>
          <a:xfrm>
            <a:off x="3643306" y="6286520"/>
            <a:ext cx="142876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2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4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77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7" dur="770" decel="100000"/>
                                        <p:tgtEl>
                                          <p:spTgt spid="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9" dur="77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1" dur="77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770" decel="100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4" dur="770" decel="100000"/>
                                        <p:tgtEl>
                                          <p:spTgt spid="1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0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6" dur="77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0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8" dur="77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0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3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0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4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1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6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1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6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1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6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0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1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6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1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4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5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6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0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1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4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5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6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9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0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1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5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6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9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0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1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 animBg="1"/>
      <p:bldP spid="18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123</Words>
  <Application>Microsoft Office PowerPoint</Application>
  <PresentationFormat>Экран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Лилия</dc:creator>
  <cp:lastModifiedBy>Лилия</cp:lastModifiedBy>
  <cp:revision>8</cp:revision>
  <dcterms:created xsi:type="dcterms:W3CDTF">2010-05-06T16:56:04Z</dcterms:created>
  <dcterms:modified xsi:type="dcterms:W3CDTF">2010-05-06T18:06:38Z</dcterms:modified>
</cp:coreProperties>
</file>