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F881-5744-42A2-9B49-380A450DC199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F0D0-F2BC-482D-A245-831F34854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F881-5744-42A2-9B49-380A450DC199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F0D0-F2BC-482D-A245-831F34854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F881-5744-42A2-9B49-380A450DC199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F0D0-F2BC-482D-A245-831F34854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F881-5744-42A2-9B49-380A450DC199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F0D0-F2BC-482D-A245-831F34854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F881-5744-42A2-9B49-380A450DC199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F0D0-F2BC-482D-A245-831F34854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F881-5744-42A2-9B49-380A450DC199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F0D0-F2BC-482D-A245-831F34854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F881-5744-42A2-9B49-380A450DC199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F0D0-F2BC-482D-A245-831F34854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F881-5744-42A2-9B49-380A450DC199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F0D0-F2BC-482D-A245-831F34854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F881-5744-42A2-9B49-380A450DC199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F0D0-F2BC-482D-A245-831F34854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F881-5744-42A2-9B49-380A450DC199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F0D0-F2BC-482D-A245-831F34854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F881-5744-42A2-9B49-380A450DC199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F0D0-F2BC-482D-A245-831F34854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CF881-5744-42A2-9B49-380A450DC199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5F0D0-F2BC-482D-A245-831F34854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My responsibilities at home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atin typeface="Comic Sans MS" pitchFamily="66" charset="0"/>
              </a:rPr>
              <a:t>P</a:t>
            </a:r>
            <a:r>
              <a:rPr lang="en-US" b="1" dirty="0" smtClean="0">
                <a:latin typeface="Comic Sans MS" pitchFamily="66" charset="0"/>
              </a:rPr>
              <a:t>arents should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give  their … more love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set a </a:t>
            </a:r>
            <a:r>
              <a:rPr lang="en-US" b="1" dirty="0">
                <a:latin typeface="Comic Sans MS" pitchFamily="66" charset="0"/>
              </a:rPr>
              <a:t>g</a:t>
            </a:r>
            <a:r>
              <a:rPr lang="en-US" b="1" dirty="0" smtClean="0">
                <a:latin typeface="Comic Sans MS" pitchFamily="66" charset="0"/>
              </a:rPr>
              <a:t>ood example to their …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give their … more freedom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Comic Sans MS" pitchFamily="66" charset="0"/>
              </a:rPr>
              <a:t>t</a:t>
            </a:r>
            <a:r>
              <a:rPr lang="en-US" b="1" dirty="0" smtClean="0">
                <a:latin typeface="Comic Sans MS" pitchFamily="66" charset="0"/>
              </a:rPr>
              <a:t>ry to understand their …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Children should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do their home work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help at home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be kind, polite and obedient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		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pets4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071546"/>
            <a:ext cx="2455874" cy="2014584"/>
          </a:xfrm>
        </p:spPr>
      </p:pic>
      <p:pic>
        <p:nvPicPr>
          <p:cNvPr id="5" name="Рисунок 4" descr="pets7.jpeg"/>
          <p:cNvPicPr>
            <a:picLocks noChangeAspect="1"/>
          </p:cNvPicPr>
          <p:nvPr/>
        </p:nvPicPr>
        <p:blipFill>
          <a:blip r:embed="rId3">
            <a:lum bright="-10000" contrast="10000"/>
          </a:blip>
          <a:stretch>
            <a:fillRect/>
          </a:stretch>
        </p:blipFill>
        <p:spPr>
          <a:xfrm>
            <a:off x="4429124" y="1285860"/>
            <a:ext cx="2241560" cy="2241560"/>
          </a:xfrm>
          <a:prstGeom prst="rect">
            <a:avLst/>
          </a:prstGeom>
        </p:spPr>
      </p:pic>
      <p:pic>
        <p:nvPicPr>
          <p:cNvPr id="7" name="Рисунок 6" descr="pets 5.jpeg"/>
          <p:cNvPicPr>
            <a:picLocks noChangeAspect="1"/>
          </p:cNvPicPr>
          <p:nvPr/>
        </p:nvPicPr>
        <p:blipFill>
          <a:blip r:embed="rId4">
            <a:lum contrast="40000"/>
          </a:blip>
          <a:stretch>
            <a:fillRect/>
          </a:stretch>
        </p:blipFill>
        <p:spPr>
          <a:xfrm>
            <a:off x="1785918" y="3786190"/>
            <a:ext cx="3156984" cy="2170427"/>
          </a:xfrm>
          <a:prstGeom prst="rect">
            <a:avLst/>
          </a:prstGeom>
        </p:spPr>
      </p:pic>
      <p:pic>
        <p:nvPicPr>
          <p:cNvPr id="8" name="Рисунок 7" descr="smile.jpeg"/>
          <p:cNvPicPr>
            <a:picLocks noChangeAspect="1"/>
          </p:cNvPicPr>
          <p:nvPr/>
        </p:nvPicPr>
        <p:blipFill>
          <a:blip r:embed="rId5">
            <a:lum bright="-20000" contrast="30000"/>
          </a:blip>
          <a:stretch>
            <a:fillRect/>
          </a:stretch>
        </p:blipFill>
        <p:spPr>
          <a:xfrm>
            <a:off x="6275390" y="3632192"/>
            <a:ext cx="2511452" cy="2511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I help at home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Clean my room</a:t>
            </a:r>
          </a:p>
          <a:p>
            <a:r>
              <a:rPr lang="en-US" b="1" dirty="0" smtClean="0">
                <a:latin typeface="Comic Sans MS" pitchFamily="66" charset="0"/>
              </a:rPr>
              <a:t>Vacuum the carpet</a:t>
            </a:r>
          </a:p>
          <a:p>
            <a:r>
              <a:rPr lang="en-US" b="1" dirty="0" smtClean="0">
                <a:latin typeface="Comic Sans MS" pitchFamily="66" charset="0"/>
              </a:rPr>
              <a:t>Water the plants and flowers</a:t>
            </a:r>
          </a:p>
          <a:p>
            <a:r>
              <a:rPr lang="en-US" b="1" dirty="0" smtClean="0">
                <a:latin typeface="Comic Sans MS" pitchFamily="66" charset="0"/>
              </a:rPr>
              <a:t>Go shopping</a:t>
            </a:r>
          </a:p>
          <a:p>
            <a:r>
              <a:rPr lang="en-US" b="1" dirty="0" smtClean="0">
                <a:latin typeface="Comic Sans MS" pitchFamily="66" charset="0"/>
              </a:rPr>
              <a:t>Cook </a:t>
            </a:r>
          </a:p>
          <a:p>
            <a:r>
              <a:rPr lang="en-US" b="1" dirty="0" smtClean="0">
                <a:latin typeface="Comic Sans MS" pitchFamily="66" charset="0"/>
              </a:rPr>
              <a:t>Take care of …</a:t>
            </a:r>
          </a:p>
          <a:p>
            <a:r>
              <a:rPr lang="en-US" b="1" dirty="0" smtClean="0">
                <a:latin typeface="Comic Sans MS" pitchFamily="66" charset="0"/>
              </a:rPr>
              <a:t>Feed …</a:t>
            </a:r>
          </a:p>
          <a:p>
            <a:r>
              <a:rPr lang="en-US" b="1" dirty="0" smtClean="0">
                <a:latin typeface="Comic Sans MS" pitchFamily="66" charset="0"/>
              </a:rPr>
              <a:t>Take the pet out / walk the pet</a:t>
            </a:r>
          </a:p>
          <a:p>
            <a:r>
              <a:rPr lang="en-US" b="1" dirty="0" smtClean="0">
                <a:latin typeface="Comic Sans MS" pitchFamily="66" charset="0"/>
              </a:rPr>
              <a:t>Look after my younger sister/ brother</a:t>
            </a:r>
          </a:p>
          <a:p>
            <a:endParaRPr lang="en-US" b="1" dirty="0" smtClean="0">
              <a:latin typeface="Comic Sans MS" pitchFamily="66" charset="0"/>
            </a:endParaRPr>
          </a:p>
          <a:p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6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4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48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48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My responsibilities at home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I am a good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		(not very g… / bad) son / daughter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always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sometimes				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 Help!!!</a:t>
            </a:r>
            <a:endParaRPr lang="en-US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often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seldom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never</a:t>
            </a:r>
          </a:p>
          <a:p>
            <a:pPr>
              <a:buNone/>
            </a:pPr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Рисунок 3" descr="кровать.jpeg"/>
          <p:cNvPicPr>
            <a:picLocks noChangeAspect="1"/>
          </p:cNvPicPr>
          <p:nvPr/>
        </p:nvPicPr>
        <p:blipFill>
          <a:blip r:embed="rId2">
            <a:lum bright="-20000" contrast="-10000"/>
          </a:blip>
          <a:stretch>
            <a:fillRect/>
          </a:stretch>
        </p:blipFill>
        <p:spPr>
          <a:xfrm>
            <a:off x="5500694" y="4286256"/>
            <a:ext cx="2125666" cy="2009419"/>
          </a:xfrm>
          <a:prstGeom prst="rect">
            <a:avLst/>
          </a:prstGeom>
        </p:spPr>
      </p:pic>
      <p:pic>
        <p:nvPicPr>
          <p:cNvPr id="5" name="Рисунок 4" descr="housework1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2143115"/>
            <a:ext cx="1857377" cy="20262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уборка 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3214686"/>
            <a:ext cx="2071702" cy="2388989"/>
          </a:xfrm>
          <a:prstGeom prst="rect">
            <a:avLst/>
          </a:prstGeom>
        </p:spPr>
      </p:pic>
      <p:pic>
        <p:nvPicPr>
          <p:cNvPr id="4" name="Содержимое 3" descr="clean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571480"/>
            <a:ext cx="1338537" cy="2483083"/>
          </a:xfrm>
        </p:spPr>
      </p:pic>
      <p:pic>
        <p:nvPicPr>
          <p:cNvPr id="7" name="Рисунок 6" descr="rubbish 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3702" y="1928802"/>
            <a:ext cx="2016148" cy="2016148"/>
          </a:xfrm>
          <a:prstGeom prst="rect">
            <a:avLst/>
          </a:prstGeom>
        </p:spPr>
      </p:pic>
      <p:pic>
        <p:nvPicPr>
          <p:cNvPr id="6" name="Рисунок 5" descr="rubbish 1.jpeg"/>
          <p:cNvPicPr>
            <a:picLocks noChangeAspect="1"/>
          </p:cNvPicPr>
          <p:nvPr/>
        </p:nvPicPr>
        <p:blipFill>
          <a:blip r:embed="rId5">
            <a:lum bright="-10000" contrast="10000"/>
          </a:blip>
          <a:stretch>
            <a:fillRect/>
          </a:stretch>
        </p:blipFill>
        <p:spPr>
          <a:xfrm>
            <a:off x="4429124" y="1214422"/>
            <a:ext cx="2493836" cy="1714512"/>
          </a:xfrm>
          <a:prstGeom prst="rect">
            <a:avLst/>
          </a:prstGeom>
        </p:spPr>
      </p:pic>
      <p:pic>
        <p:nvPicPr>
          <p:cNvPr id="8" name="Рисунок 7" descr="rubbish 3.jpeg"/>
          <p:cNvPicPr>
            <a:picLocks noChangeAspect="1"/>
          </p:cNvPicPr>
          <p:nvPr/>
        </p:nvPicPr>
        <p:blipFill>
          <a:blip r:embed="rId6">
            <a:lum bright="-10000" contrast="30000"/>
          </a:blip>
          <a:stretch>
            <a:fillRect/>
          </a:stretch>
        </p:blipFill>
        <p:spPr>
          <a:xfrm>
            <a:off x="5572132" y="4000504"/>
            <a:ext cx="3390496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shop1.jpe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 contrast="-10000"/>
          </a:blip>
          <a:stretch>
            <a:fillRect/>
          </a:stretch>
        </p:blipFill>
        <p:spPr>
          <a:xfrm>
            <a:off x="642910" y="249902"/>
            <a:ext cx="1714512" cy="2110168"/>
          </a:xfrm>
        </p:spPr>
      </p:pic>
      <p:pic>
        <p:nvPicPr>
          <p:cNvPr id="5" name="Рисунок 4" descr="shop2.jpeg"/>
          <p:cNvPicPr>
            <a:picLocks noChangeAspect="1"/>
          </p:cNvPicPr>
          <p:nvPr/>
        </p:nvPicPr>
        <p:blipFill>
          <a:blip r:embed="rId3">
            <a:lum bright="-10000" contrast="20000"/>
          </a:blip>
          <a:stretch>
            <a:fillRect/>
          </a:stretch>
        </p:blipFill>
        <p:spPr>
          <a:xfrm>
            <a:off x="2500298" y="1142984"/>
            <a:ext cx="2339573" cy="2626889"/>
          </a:xfrm>
          <a:prstGeom prst="rect">
            <a:avLst/>
          </a:prstGeom>
        </p:spPr>
      </p:pic>
      <p:pic>
        <p:nvPicPr>
          <p:cNvPr id="6" name="Рисунок 5" descr="cooking3.jpeg"/>
          <p:cNvPicPr>
            <a:picLocks noChangeAspect="1"/>
          </p:cNvPicPr>
          <p:nvPr/>
        </p:nvPicPr>
        <p:blipFill>
          <a:blip r:embed="rId4">
            <a:lum bright="-10000" contrast="20000"/>
          </a:blip>
          <a:stretch>
            <a:fillRect/>
          </a:stretch>
        </p:blipFill>
        <p:spPr>
          <a:xfrm>
            <a:off x="5344104" y="456935"/>
            <a:ext cx="2656920" cy="1971933"/>
          </a:xfrm>
          <a:prstGeom prst="rect">
            <a:avLst/>
          </a:prstGeom>
        </p:spPr>
      </p:pic>
      <p:pic>
        <p:nvPicPr>
          <p:cNvPr id="7" name="Рисунок 6" descr="cook.jpeg"/>
          <p:cNvPicPr>
            <a:picLocks noChangeAspect="1"/>
          </p:cNvPicPr>
          <p:nvPr/>
        </p:nvPicPr>
        <p:blipFill>
          <a:blip r:embed="rId5">
            <a:lum bright="-10000" contrast="10000"/>
          </a:blip>
          <a:stretch>
            <a:fillRect/>
          </a:stretch>
        </p:blipFill>
        <p:spPr>
          <a:xfrm>
            <a:off x="6572264" y="1928802"/>
            <a:ext cx="2571736" cy="2451186"/>
          </a:xfrm>
          <a:prstGeom prst="rect">
            <a:avLst/>
          </a:prstGeom>
        </p:spPr>
      </p:pic>
      <p:pic>
        <p:nvPicPr>
          <p:cNvPr id="8" name="Рисунок 7" descr="курица жарен.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7554" y="3786190"/>
            <a:ext cx="3214710" cy="2411033"/>
          </a:xfrm>
          <a:prstGeom prst="rect">
            <a:avLst/>
          </a:prstGeom>
        </p:spPr>
      </p:pic>
      <p:pic>
        <p:nvPicPr>
          <p:cNvPr id="9" name="Рисунок 8" descr="голод images.jpeg"/>
          <p:cNvPicPr>
            <a:picLocks noChangeAspect="1"/>
          </p:cNvPicPr>
          <p:nvPr/>
        </p:nvPicPr>
        <p:blipFill>
          <a:blip r:embed="rId7">
            <a:lum bright="-10000" contrast="10000"/>
          </a:blip>
          <a:stretch>
            <a:fillRect/>
          </a:stretch>
        </p:blipFill>
        <p:spPr>
          <a:xfrm>
            <a:off x="714348" y="4572008"/>
            <a:ext cx="2412537" cy="1860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накрыть.jpeg"/>
          <p:cNvPicPr>
            <a:picLocks noGrp="1" noChangeAspect="1"/>
          </p:cNvPicPr>
          <p:nvPr>
            <p:ph idx="1"/>
          </p:nvPr>
        </p:nvPicPr>
        <p:blipFill>
          <a:blip r:embed="rId2">
            <a:lum bright="-30000" contrast="20000"/>
          </a:blip>
          <a:stretch>
            <a:fillRect/>
          </a:stretch>
        </p:blipFill>
        <p:spPr>
          <a:xfrm>
            <a:off x="642910" y="632514"/>
            <a:ext cx="3000396" cy="2320618"/>
          </a:xfrm>
        </p:spPr>
      </p:pic>
      <p:pic>
        <p:nvPicPr>
          <p:cNvPr id="5" name="Рисунок 4" descr="посуда.jpeg"/>
          <p:cNvPicPr>
            <a:picLocks noChangeAspect="1"/>
          </p:cNvPicPr>
          <p:nvPr/>
        </p:nvPicPr>
        <p:blipFill>
          <a:blip r:embed="rId3">
            <a:lum bright="-10000" contrast="10000"/>
          </a:blip>
          <a:stretch>
            <a:fillRect/>
          </a:stretch>
        </p:blipFill>
        <p:spPr>
          <a:xfrm>
            <a:off x="4357686" y="1643050"/>
            <a:ext cx="3091206" cy="2294254"/>
          </a:xfrm>
          <a:prstGeom prst="rect">
            <a:avLst/>
          </a:prstGeom>
        </p:spPr>
      </p:pic>
      <p:pic>
        <p:nvPicPr>
          <p:cNvPr id="6" name="Рисунок 5" descr="занятю челов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1" y="3786190"/>
            <a:ext cx="3402333" cy="2551750"/>
          </a:xfrm>
          <a:prstGeom prst="rect">
            <a:avLst/>
          </a:prstGeom>
        </p:spPr>
      </p:pic>
      <p:pic>
        <p:nvPicPr>
          <p:cNvPr id="7" name="Рисунок 6" descr="глазунья pimage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100" y="3214686"/>
            <a:ext cx="3419904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phlora0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857232"/>
            <a:ext cx="2500330" cy="3768228"/>
          </a:xfrm>
        </p:spPr>
      </p:pic>
      <p:pic>
        <p:nvPicPr>
          <p:cNvPr id="5" name="Рисунок 4" descr="цветы.jpeg"/>
          <p:cNvPicPr>
            <a:picLocks noChangeAspect="1"/>
          </p:cNvPicPr>
          <p:nvPr/>
        </p:nvPicPr>
        <p:blipFill>
          <a:blip r:embed="rId3">
            <a:lum contrast="10000"/>
          </a:blip>
          <a:stretch>
            <a:fillRect/>
          </a:stretch>
        </p:blipFill>
        <p:spPr>
          <a:xfrm>
            <a:off x="6643702" y="785794"/>
            <a:ext cx="1714512" cy="2612590"/>
          </a:xfrm>
          <a:prstGeom prst="rect">
            <a:avLst/>
          </a:prstGeom>
        </p:spPr>
      </p:pic>
      <p:pic>
        <p:nvPicPr>
          <p:cNvPr id="6" name="Рисунок 5" descr="цветы1.jpeg"/>
          <p:cNvPicPr>
            <a:picLocks noChangeAspect="1"/>
          </p:cNvPicPr>
          <p:nvPr/>
        </p:nvPicPr>
        <p:blipFill>
          <a:blip r:embed="rId4">
            <a:lum bright="-10000" contrast="10000"/>
          </a:blip>
          <a:stretch>
            <a:fillRect/>
          </a:stretch>
        </p:blipFill>
        <p:spPr>
          <a:xfrm>
            <a:off x="3714744" y="2236295"/>
            <a:ext cx="1928826" cy="2146867"/>
          </a:xfrm>
          <a:prstGeom prst="rect">
            <a:avLst/>
          </a:prstGeom>
        </p:spPr>
      </p:pic>
      <p:pic>
        <p:nvPicPr>
          <p:cNvPr id="7" name="Рисунок 6" descr="лейка.jpeg"/>
          <p:cNvPicPr>
            <a:picLocks noChangeAspect="1"/>
          </p:cNvPicPr>
          <p:nvPr/>
        </p:nvPicPr>
        <p:blipFill>
          <a:blip r:embed="rId5">
            <a:lum bright="-10000" contrast="10000"/>
          </a:blip>
          <a:stretch>
            <a:fillRect/>
          </a:stretch>
        </p:blipFill>
        <p:spPr>
          <a:xfrm rot="20080086">
            <a:off x="5602089" y="4111007"/>
            <a:ext cx="2651779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baby.peg.jpe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 contrast="-10000"/>
          </a:blip>
          <a:stretch>
            <a:fillRect/>
          </a:stretch>
        </p:blipFill>
        <p:spPr>
          <a:xfrm>
            <a:off x="928662" y="1000108"/>
            <a:ext cx="2935132" cy="1857388"/>
          </a:xfrm>
        </p:spPr>
      </p:pic>
      <p:pic>
        <p:nvPicPr>
          <p:cNvPr id="5" name="Рисунок 4" descr="baby1.jpeg"/>
          <p:cNvPicPr>
            <a:picLocks noChangeAspect="1"/>
          </p:cNvPicPr>
          <p:nvPr/>
        </p:nvPicPr>
        <p:blipFill>
          <a:blip r:embed="rId3">
            <a:lum bright="-10000" contrast="10000"/>
          </a:blip>
          <a:stretch>
            <a:fillRect/>
          </a:stretch>
        </p:blipFill>
        <p:spPr>
          <a:xfrm>
            <a:off x="5929322" y="894311"/>
            <a:ext cx="2286016" cy="2660091"/>
          </a:xfrm>
          <a:prstGeom prst="rect">
            <a:avLst/>
          </a:prstGeom>
        </p:spPr>
      </p:pic>
      <p:pic>
        <p:nvPicPr>
          <p:cNvPr id="6" name="Рисунок 5" descr="baby2.jpeg"/>
          <p:cNvPicPr>
            <a:picLocks noChangeAspect="1"/>
          </p:cNvPicPr>
          <p:nvPr/>
        </p:nvPicPr>
        <p:blipFill>
          <a:blip r:embed="rId4">
            <a:lum bright="-10000" contrast="20000"/>
          </a:blip>
          <a:stretch>
            <a:fillRect/>
          </a:stretch>
        </p:blipFill>
        <p:spPr>
          <a:xfrm>
            <a:off x="3857620" y="2071678"/>
            <a:ext cx="2000264" cy="2560338"/>
          </a:xfrm>
          <a:prstGeom prst="rect">
            <a:avLst/>
          </a:prstGeom>
        </p:spPr>
      </p:pic>
      <p:pic>
        <p:nvPicPr>
          <p:cNvPr id="7" name="Рисунок 6" descr="шоколадjp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32" y="4857760"/>
            <a:ext cx="4238628" cy="1766095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428596" y="3643314"/>
            <a:ext cx="2857520" cy="135732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share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… with my sister/brother</a:t>
            </a:r>
            <a:endParaRPr lang="ru-RU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286512" y="3857628"/>
            <a:ext cx="2643206" cy="135732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read him/her  fairy-tales</a:t>
            </a:r>
            <a:endParaRPr lang="ru-RU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ousework1.jpe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 contrast="10000"/>
          </a:blip>
          <a:stretch>
            <a:fillRect/>
          </a:stretch>
        </p:blipFill>
        <p:spPr>
          <a:xfrm>
            <a:off x="3571868" y="1000108"/>
            <a:ext cx="2481354" cy="2714644"/>
          </a:xfrm>
        </p:spPr>
      </p:pic>
      <p:pic>
        <p:nvPicPr>
          <p:cNvPr id="5" name="Рисунок 4" descr="pets1.jpeg"/>
          <p:cNvPicPr>
            <a:picLocks noChangeAspect="1"/>
          </p:cNvPicPr>
          <p:nvPr/>
        </p:nvPicPr>
        <p:blipFill>
          <a:blip r:embed="rId3">
            <a:lum bright="-10000" contrast="10000"/>
          </a:blip>
          <a:stretch>
            <a:fillRect/>
          </a:stretch>
        </p:blipFill>
        <p:spPr>
          <a:xfrm>
            <a:off x="3000364" y="4214818"/>
            <a:ext cx="3734899" cy="2071702"/>
          </a:xfrm>
          <a:prstGeom prst="rect">
            <a:avLst/>
          </a:prstGeom>
        </p:spPr>
      </p:pic>
      <p:pic>
        <p:nvPicPr>
          <p:cNvPr id="6" name="Рисунок 5" descr="pets5.jpeg"/>
          <p:cNvPicPr>
            <a:picLocks noChangeAspect="1"/>
          </p:cNvPicPr>
          <p:nvPr/>
        </p:nvPicPr>
        <p:blipFill>
          <a:blip r:embed="rId4">
            <a:lum contrast="10000"/>
          </a:blip>
          <a:stretch>
            <a:fillRect/>
          </a:stretch>
        </p:blipFill>
        <p:spPr>
          <a:xfrm>
            <a:off x="328528" y="2714620"/>
            <a:ext cx="2837812" cy="2571768"/>
          </a:xfrm>
          <a:prstGeom prst="rect">
            <a:avLst/>
          </a:prstGeom>
        </p:spPr>
      </p:pic>
      <p:pic>
        <p:nvPicPr>
          <p:cNvPr id="7" name="Рисунок 6" descr="pets6.jpeg"/>
          <p:cNvPicPr>
            <a:picLocks noChangeAspect="1"/>
          </p:cNvPicPr>
          <p:nvPr/>
        </p:nvPicPr>
        <p:blipFill>
          <a:blip r:embed="rId5">
            <a:lum contrast="10000"/>
          </a:blip>
          <a:stretch>
            <a:fillRect/>
          </a:stretch>
        </p:blipFill>
        <p:spPr>
          <a:xfrm>
            <a:off x="6455935" y="1214422"/>
            <a:ext cx="2471308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98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My responsibilities at home</vt:lpstr>
      <vt:lpstr>I help at home</vt:lpstr>
      <vt:lpstr>My responsibilities at home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responsibilities at home</dc:title>
  <dc:creator>1</dc:creator>
  <cp:lastModifiedBy>1</cp:lastModifiedBy>
  <cp:revision>9</cp:revision>
  <dcterms:created xsi:type="dcterms:W3CDTF">2010-02-01T08:54:36Z</dcterms:created>
  <dcterms:modified xsi:type="dcterms:W3CDTF">2010-02-01T23:28:45Z</dcterms:modified>
</cp:coreProperties>
</file>