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A606-90B5-4E51-9B68-7E666CB51A95}" type="datetimeFigureOut">
              <a:rPr lang="ru-RU" smtClean="0"/>
              <a:pPr/>
              <a:t>10.01.2011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342EA-12A9-443F-835D-D8FDFD14BB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Who is careful?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3578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Comic Sans MS" pitchFamily="66" charset="0"/>
              </a:rPr>
              <a:t>A person who …               is helpful.</a:t>
            </a:r>
          </a:p>
          <a:p>
            <a:r>
              <a:rPr lang="en-US" b="1" dirty="0" smtClean="0">
                <a:latin typeface="Comic Sans MS" pitchFamily="66" charset="0"/>
              </a:rPr>
              <a:t>A person who  …             is energetic.</a:t>
            </a:r>
          </a:p>
          <a:p>
            <a:r>
              <a:rPr lang="en-US" b="1" dirty="0" smtClean="0">
                <a:latin typeface="Comic Sans MS" pitchFamily="66" charset="0"/>
              </a:rPr>
              <a:t>A person who  …             is industrious.</a:t>
            </a:r>
          </a:p>
          <a:p>
            <a:r>
              <a:rPr lang="en-US" b="1" dirty="0" smtClean="0">
                <a:latin typeface="Comic Sans MS" pitchFamily="66" charset="0"/>
              </a:rPr>
              <a:t>People who   …             are Australians.</a:t>
            </a:r>
          </a:p>
          <a:p>
            <a:r>
              <a:rPr lang="en-US" b="1" dirty="0" smtClean="0">
                <a:latin typeface="Comic Sans MS" pitchFamily="66" charset="0"/>
              </a:rPr>
              <a:t>People   who   …    </a:t>
            </a:r>
          </a:p>
          <a:p>
            <a:pPr>
              <a:buNone/>
            </a:pP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              	are hospitable.</a:t>
            </a:r>
          </a:p>
          <a:p>
            <a:r>
              <a:rPr lang="en-US" b="1" dirty="0" smtClean="0">
                <a:latin typeface="Comic Sans MS" pitchFamily="66" charset="0"/>
              </a:rPr>
              <a:t>Situations which …                                  			are unforgettable.</a:t>
            </a:r>
          </a:p>
          <a:p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you can’t forget  \  help others </a:t>
            </a:r>
          </a:p>
          <a:p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like to get visits</a:t>
            </a:r>
          </a:p>
          <a:p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move a lot \  work hard \  live in Australia</a:t>
            </a:r>
          </a:p>
          <a:p>
            <a:endParaRPr lang="ru-RU" b="1" dirty="0"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28926" y="2571744"/>
            <a:ext cx="2786082" cy="5000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live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in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Australia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1000108"/>
            <a:ext cx="2357454" cy="42862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helps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others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1571612"/>
            <a:ext cx="2643206" cy="4286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moves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a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lot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2071678"/>
            <a:ext cx="2500330" cy="4286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works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hard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28992" y="3143248"/>
            <a:ext cx="3357586" cy="5000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like to get visits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9058" y="4071942"/>
            <a:ext cx="3429024" cy="5000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you can’t forget 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Who is careful?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28641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Comic Sans MS" pitchFamily="66" charset="0"/>
              </a:rPr>
              <a:t>A person who           …  is helpful.</a:t>
            </a:r>
          </a:p>
          <a:p>
            <a:r>
              <a:rPr lang="en-US" b="1" dirty="0" smtClean="0">
                <a:latin typeface="Comic Sans MS" pitchFamily="66" charset="0"/>
              </a:rPr>
              <a:t>A person who          … is energetic.</a:t>
            </a:r>
          </a:p>
          <a:p>
            <a:r>
              <a:rPr lang="en-US" b="1" dirty="0" smtClean="0">
                <a:latin typeface="Comic Sans MS" pitchFamily="66" charset="0"/>
              </a:rPr>
              <a:t>A person who        …   is industrious.</a:t>
            </a:r>
          </a:p>
          <a:p>
            <a:r>
              <a:rPr lang="en-US" b="1" dirty="0" smtClean="0">
                <a:latin typeface="Comic Sans MS" pitchFamily="66" charset="0"/>
              </a:rPr>
              <a:t>People  who   …     are Australians.</a:t>
            </a:r>
          </a:p>
          <a:p>
            <a:r>
              <a:rPr lang="en-US" b="1" dirty="0" smtClean="0">
                <a:latin typeface="Comic Sans MS" pitchFamily="66" charset="0"/>
              </a:rPr>
              <a:t>People   who   …    are hospitable.</a:t>
            </a:r>
          </a:p>
          <a:p>
            <a:r>
              <a:rPr lang="en-US" b="1" dirty="0" smtClean="0">
                <a:latin typeface="Comic Sans MS" pitchFamily="66" charset="0"/>
              </a:rPr>
              <a:t>Situations which  … are unforgettable.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-------------------------------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you can’t forget  \  help others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like to get visits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move a lot \  work hard \  live in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Who is careful?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28641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Comic Sans MS" pitchFamily="66" charset="0"/>
              </a:rPr>
              <a:t>A person who           …  is helpful.</a:t>
            </a:r>
          </a:p>
          <a:p>
            <a:r>
              <a:rPr lang="en-US" b="1" dirty="0" smtClean="0">
                <a:latin typeface="Comic Sans MS" pitchFamily="66" charset="0"/>
              </a:rPr>
              <a:t>A person who          … is energetic.</a:t>
            </a:r>
          </a:p>
          <a:p>
            <a:r>
              <a:rPr lang="en-US" b="1" dirty="0" smtClean="0">
                <a:latin typeface="Comic Sans MS" pitchFamily="66" charset="0"/>
              </a:rPr>
              <a:t>A person who        …   is industrious.</a:t>
            </a:r>
          </a:p>
          <a:p>
            <a:r>
              <a:rPr lang="en-US" b="1" dirty="0" smtClean="0">
                <a:latin typeface="Comic Sans MS" pitchFamily="66" charset="0"/>
              </a:rPr>
              <a:t>People  who   …     are Australians.</a:t>
            </a:r>
          </a:p>
          <a:p>
            <a:r>
              <a:rPr lang="en-US" b="1" dirty="0" smtClean="0">
                <a:latin typeface="Comic Sans MS" pitchFamily="66" charset="0"/>
              </a:rPr>
              <a:t>People   who   …    are hospitable.</a:t>
            </a:r>
          </a:p>
          <a:p>
            <a:r>
              <a:rPr lang="en-US" b="1" dirty="0" smtClean="0">
                <a:latin typeface="Comic Sans MS" pitchFamily="66" charset="0"/>
              </a:rPr>
              <a:t>Situations which  … are unforgettable.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-------------------------------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you can’t fo…  </a:t>
            </a:r>
            <a:r>
              <a:rPr lang="en-US" sz="2800" b="1" smtClean="0">
                <a:solidFill>
                  <a:srgbClr val="FF0000"/>
                </a:solidFill>
                <a:latin typeface="Comic Sans MS" pitchFamily="66" charset="0"/>
              </a:rPr>
              <a:t>\  h…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others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like to g… vi…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move a l… \  work h… \  live in Austr…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Questions</a:t>
            </a:r>
            <a:endParaRPr lang="ru-RU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1260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They take part in the concert.</a:t>
            </a:r>
          </a:p>
          <a:p>
            <a:r>
              <a:rPr lang="en-US" sz="2800" b="1" dirty="0" smtClean="0">
                <a:latin typeface="Comic Sans MS" pitchFamily="66" charset="0"/>
              </a:rPr>
              <a:t>They take part in the concert</a:t>
            </a:r>
            <a:r>
              <a:rPr lang="en-US" b="1" dirty="0" smtClean="0">
                <a:latin typeface="Comic Sans MS" pitchFamily="66" charset="0"/>
              </a:rPr>
              <a:t>,</a:t>
            </a:r>
          </a:p>
          <a:p>
            <a:r>
              <a:rPr lang="en-US" sz="2800" b="1" dirty="0" smtClean="0">
                <a:latin typeface="Comic Sans MS" pitchFamily="66" charset="0"/>
              </a:rPr>
              <a:t>Do they take part in the concert? </a:t>
            </a:r>
          </a:p>
          <a:p>
            <a:r>
              <a:rPr lang="en-US" sz="2800" b="1" dirty="0" smtClean="0">
                <a:latin typeface="Comic Sans MS" pitchFamily="66" charset="0"/>
              </a:rPr>
              <a:t>Do they take part in the concert or the conference?</a:t>
            </a:r>
          </a:p>
          <a:p>
            <a:r>
              <a:rPr lang="en-US" sz="2800" b="1" dirty="0" smtClean="0">
                <a:latin typeface="Comic Sans MS" pitchFamily="66" charset="0"/>
              </a:rPr>
              <a:t>What do they take part in?</a:t>
            </a:r>
          </a:p>
          <a:p>
            <a:r>
              <a:rPr lang="en-US" sz="2800" b="1" dirty="0" smtClean="0">
                <a:latin typeface="Comic Sans MS" pitchFamily="66" charset="0"/>
              </a:rPr>
              <a:t>When do they take part in the concert?</a:t>
            </a:r>
          </a:p>
          <a:p>
            <a:r>
              <a:rPr lang="en-US" sz="2800" b="1" dirty="0" smtClean="0">
                <a:latin typeface="Comic Sans MS" pitchFamily="66" charset="0"/>
              </a:rPr>
              <a:t>Why do they take part in the concert?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Who takes part in the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concert?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00232" y="1500174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00232" y="1571612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6429388" y="1643050"/>
            <a:ext cx="2357454" cy="500066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don’t they?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256</Words>
  <Application>Microsoft Office PowerPoint</Application>
  <PresentationFormat>Экран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Who is careful?</vt:lpstr>
      <vt:lpstr>Who is careful?</vt:lpstr>
      <vt:lpstr>Who is careful?</vt:lpstr>
      <vt:lpstr>Questions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careful?</dc:title>
  <dc:creator>1</dc:creator>
  <cp:lastModifiedBy>1</cp:lastModifiedBy>
  <cp:revision>28</cp:revision>
  <dcterms:created xsi:type="dcterms:W3CDTF">2009-09-22T20:00:55Z</dcterms:created>
  <dcterms:modified xsi:type="dcterms:W3CDTF">2011-01-10T16:55:49Z</dcterms:modified>
</cp:coreProperties>
</file>