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7C33A-90AB-44A7-B55A-D8477ACFC432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9DF1C-BA13-4B1A-92E0-DE907F14FF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Superstitions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Good luck				Bad luck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Black cats			An umbrella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“White rabbits”		A mirror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Falling leaves			Past somebody 						on the stairs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2 magpies			Number 13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A pin				Under the ladder</a:t>
            </a:r>
          </a:p>
          <a:p>
            <a:pPr>
              <a:buNone/>
            </a:pPr>
            <a:endParaRPr lang="en-US" b="1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9" name="Содержимое 5" descr="smil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5072074"/>
            <a:ext cx="1131886" cy="11318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Superstitions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Superstitions</dc:title>
  <dc:creator>1</dc:creator>
  <cp:lastModifiedBy>1</cp:lastModifiedBy>
  <cp:revision>1</cp:revision>
  <dcterms:created xsi:type="dcterms:W3CDTF">2009-10-07T07:36:12Z</dcterms:created>
  <dcterms:modified xsi:type="dcterms:W3CDTF">2009-10-07T07:45:22Z</dcterms:modified>
</cp:coreProperties>
</file>