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7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6189-55EE-4F78-A2E0-224361D8E172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1BCF-AF19-4389-B7F7-5BAF65D95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6189-55EE-4F78-A2E0-224361D8E172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1BCF-AF19-4389-B7F7-5BAF65D95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6189-55EE-4F78-A2E0-224361D8E172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1BCF-AF19-4389-B7F7-5BAF65D95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6189-55EE-4F78-A2E0-224361D8E172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1BCF-AF19-4389-B7F7-5BAF65D95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6189-55EE-4F78-A2E0-224361D8E172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1BCF-AF19-4389-B7F7-5BAF65D95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6189-55EE-4F78-A2E0-224361D8E172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1BCF-AF19-4389-B7F7-5BAF65D95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6189-55EE-4F78-A2E0-224361D8E172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1BCF-AF19-4389-B7F7-5BAF65D95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6189-55EE-4F78-A2E0-224361D8E172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1BCF-AF19-4389-B7F7-5BAF65D95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6189-55EE-4F78-A2E0-224361D8E172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1BCF-AF19-4389-B7F7-5BAF65D95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6189-55EE-4F78-A2E0-224361D8E172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1BCF-AF19-4389-B7F7-5BAF65D95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6189-55EE-4F78-A2E0-224361D8E172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1BCF-AF19-4389-B7F7-5BAF65D95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06189-55EE-4F78-A2E0-224361D8E172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F1BCF-AF19-4389-B7F7-5BAF65D95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772816"/>
            <a:ext cx="49546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die Lebensmittel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Рисунок 2" descr="7s6xh1jidgfhk24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941168"/>
            <a:ext cx="2296399" cy="1473523"/>
          </a:xfrm>
          <a:prstGeom prst="rect">
            <a:avLst/>
          </a:prstGeom>
        </p:spPr>
      </p:pic>
      <p:pic>
        <p:nvPicPr>
          <p:cNvPr id="4" name="Рисунок 3" descr="28-11k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636912"/>
            <a:ext cx="2306723" cy="1572766"/>
          </a:xfrm>
          <a:prstGeom prst="rect">
            <a:avLst/>
          </a:prstGeom>
        </p:spPr>
      </p:pic>
      <p:pic>
        <p:nvPicPr>
          <p:cNvPr id="5" name="Рисунок 4" descr="40260880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4653136"/>
            <a:ext cx="2010838" cy="1954535"/>
          </a:xfrm>
          <a:prstGeom prst="rect">
            <a:avLst/>
          </a:prstGeom>
        </p:spPr>
      </p:pic>
      <p:pic>
        <p:nvPicPr>
          <p:cNvPr id="6" name="Рисунок 5" descr="24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260648"/>
            <a:ext cx="1994148" cy="1392580"/>
          </a:xfrm>
          <a:prstGeom prst="rect">
            <a:avLst/>
          </a:prstGeom>
        </p:spPr>
      </p:pic>
      <p:pic>
        <p:nvPicPr>
          <p:cNvPr id="7" name="Рисунок 6" descr="egg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188640"/>
            <a:ext cx="2045425" cy="1360746"/>
          </a:xfrm>
          <a:prstGeom prst="rect">
            <a:avLst/>
          </a:prstGeom>
        </p:spPr>
      </p:pic>
      <p:pic>
        <p:nvPicPr>
          <p:cNvPr id="8" name="Рисунок 7" descr="dcf8119fc2f3db645d36726cef5_prev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32240" y="4941168"/>
            <a:ext cx="1886214" cy="1512168"/>
          </a:xfrm>
          <a:prstGeom prst="rect">
            <a:avLst/>
          </a:prstGeom>
        </p:spPr>
      </p:pic>
      <p:pic>
        <p:nvPicPr>
          <p:cNvPr id="9" name="Рисунок 8" descr="sm_f_4a5c3b914f65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2708920"/>
            <a:ext cx="1718226" cy="1411809"/>
          </a:xfrm>
          <a:prstGeom prst="rect">
            <a:avLst/>
          </a:prstGeom>
        </p:spPr>
      </p:pic>
      <p:pic>
        <p:nvPicPr>
          <p:cNvPr id="10" name="Рисунок 9" descr="01190204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07904" y="2636912"/>
            <a:ext cx="1824692" cy="1800200"/>
          </a:xfrm>
          <a:prstGeom prst="rect">
            <a:avLst/>
          </a:prstGeom>
        </p:spPr>
      </p:pic>
      <p:pic>
        <p:nvPicPr>
          <p:cNvPr id="11" name="Рисунок 10" descr="a141de594ab9072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07904" y="404664"/>
            <a:ext cx="1605044" cy="1178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>
                <a:alpha val="75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29.jpg"/>
          <p:cNvPicPr>
            <a:picLocks noChangeAspect="1"/>
          </p:cNvPicPr>
          <p:nvPr/>
        </p:nvPicPr>
        <p:blipFill>
          <a:blip r:embed="rId2" cstate="print"/>
          <a:srcRect t="6909" r="1773" b="14846"/>
          <a:stretch>
            <a:fillRect/>
          </a:stretch>
        </p:blipFill>
        <p:spPr>
          <a:xfrm>
            <a:off x="2123728" y="332656"/>
            <a:ext cx="4850482" cy="44411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59832" y="5013176"/>
            <a:ext cx="3050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  <a:r>
              <a:rPr lang="de-DE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ie Butter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>
                <a:alpha val="75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26088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476672"/>
            <a:ext cx="4762500" cy="46291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75856" y="5373216"/>
            <a:ext cx="2642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der Käse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>
                <a:alpha val="75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83d4cb033057138361b073b4f89fc70.png"/>
          <p:cNvPicPr>
            <a:picLocks noChangeAspect="1"/>
          </p:cNvPicPr>
          <p:nvPr/>
        </p:nvPicPr>
        <p:blipFill>
          <a:blip r:embed="rId2" cstate="print"/>
          <a:srcRect t="8347" r="-4026" b="26375"/>
          <a:stretch>
            <a:fillRect/>
          </a:stretch>
        </p:blipFill>
        <p:spPr>
          <a:xfrm>
            <a:off x="2699792" y="476672"/>
            <a:ext cx="3960440" cy="37278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03848" y="4509120"/>
            <a:ext cx="2821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der Apfel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>
                <a:alpha val="75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-11k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620688"/>
            <a:ext cx="5369464" cy="36609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03848" y="4797152"/>
            <a:ext cx="2755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die Birne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>
                <a:alpha val="75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3541849_61399121_1278826920_2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32656"/>
            <a:ext cx="5064224" cy="44944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43808" y="5085184"/>
            <a:ext cx="3417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der Pfirsich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>
                <a:alpha val="75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19020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88640"/>
            <a:ext cx="4843805" cy="47787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31840" y="5301208"/>
            <a:ext cx="29517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die Gurke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>
                <a:alpha val="75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oma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476672"/>
            <a:ext cx="5496272" cy="41222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43808" y="5013176"/>
            <a:ext cx="3364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die Tomate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>
                <a:alpha val="75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141de594ab907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980728"/>
            <a:ext cx="4191000" cy="30765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71800" y="4509120"/>
            <a:ext cx="3578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das Bonbon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>
                <a:alpha val="75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3acf259a51c24fc4cced19801d14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404664"/>
            <a:ext cx="5682208" cy="38354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5736" y="4725144"/>
            <a:ext cx="4567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die Marmelade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>
                <a:alpha val="75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6498-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60648"/>
            <a:ext cx="4322784" cy="46085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75656" y="5157192"/>
            <a:ext cx="6366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eine Tafel Schokolade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>
                <a:alpha val="75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659_1288256496884_1544346978_733034_572645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620688"/>
            <a:ext cx="5753100" cy="37433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59832" y="4797152"/>
            <a:ext cx="3273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das Fleisch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>
                <a:alpha val="75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02896351_bezimeni-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692696"/>
            <a:ext cx="6391275" cy="34385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43808" y="4365104"/>
            <a:ext cx="3432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der Kuchen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>
                <a:alpha val="75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irthda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548680"/>
            <a:ext cx="6042248" cy="37764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03848" y="4725144"/>
            <a:ext cx="2713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die Torte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>
                <a:alpha val="75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a110ee5e0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980728"/>
            <a:ext cx="4191000" cy="35242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35896" y="4797152"/>
            <a:ext cx="2287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der Tee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>
                <a:alpha val="75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63424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836712"/>
            <a:ext cx="4762500" cy="3276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87824" y="4365104"/>
            <a:ext cx="3138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der Kaffee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>
                <a:alpha val="75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633363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692696"/>
            <a:ext cx="4320480" cy="37804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07704" y="4797152"/>
            <a:ext cx="5565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das Mineralwasser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>
                <a:alpha val="75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m_f_4a5c3b914f6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404664"/>
            <a:ext cx="5017740" cy="412291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55776" y="4725144"/>
            <a:ext cx="4062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die Limonade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>
                <a:alpha val="75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titled-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548680"/>
            <a:ext cx="3588990" cy="444916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19872" y="5229200"/>
            <a:ext cx="2433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der Saft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>
                <a:alpha val="75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gg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836712"/>
            <a:ext cx="5303754" cy="35283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63888" y="4509120"/>
            <a:ext cx="1838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  <a:r>
              <a:rPr lang="de-DE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as Ei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>
                <a:alpha val="75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yaponochka_6818235_12393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764704"/>
            <a:ext cx="4953000" cy="39909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35696" y="5013176"/>
            <a:ext cx="53909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hart gekochte Eier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>
                <a:alpha val="75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1ff952c851e06466613caa1f34_pre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692696"/>
            <a:ext cx="5619750" cy="42576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5736" y="5229200"/>
            <a:ext cx="45484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der Hamburger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>
                <a:alpha val="75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476672"/>
            <a:ext cx="6531168" cy="45609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27784" y="5229200"/>
            <a:ext cx="3871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der Schinken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>
                <a:alpha val="75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s6xh1jidgfhk24o.jpg"/>
          <p:cNvPicPr>
            <a:picLocks noChangeAspect="1"/>
          </p:cNvPicPr>
          <p:nvPr/>
        </p:nvPicPr>
        <p:blipFill>
          <a:blip r:embed="rId2" cstate="print"/>
          <a:srcRect r="2981" b="9674"/>
          <a:stretch>
            <a:fillRect/>
          </a:stretch>
        </p:blipFill>
        <p:spPr>
          <a:xfrm>
            <a:off x="1835696" y="764704"/>
            <a:ext cx="5544616" cy="36724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47864" y="4581128"/>
            <a:ext cx="27845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die Chips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>
                <a:alpha val="84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cf8119fc2f3db645d36726cef5_pre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476672"/>
            <a:ext cx="4970115" cy="39845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11760" y="4581128"/>
            <a:ext cx="4259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die Konserven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>
                <a:alpha val="75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951339b8925.jpg"/>
          <p:cNvPicPr>
            <a:picLocks noChangeAspect="1"/>
          </p:cNvPicPr>
          <p:nvPr/>
        </p:nvPicPr>
        <p:blipFill>
          <a:blip r:embed="rId2" cstate="print"/>
          <a:srcRect t="7217" r="2708" b="7982"/>
          <a:stretch>
            <a:fillRect/>
          </a:stretch>
        </p:blipFill>
        <p:spPr>
          <a:xfrm>
            <a:off x="1907704" y="620688"/>
            <a:ext cx="5328592" cy="33843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39752" y="4437112"/>
            <a:ext cx="44316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das Würstchen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>
                <a:alpha val="75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us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764704"/>
            <a:ext cx="5506938" cy="409237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31840" y="5229200"/>
            <a:ext cx="2959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die Wurst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>
                <a:alpha val="75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oast-Chicken-chicken-1413593-487-4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548680"/>
            <a:ext cx="4752528" cy="42157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5085184"/>
            <a:ext cx="5346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der Hühnerbraten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>
                <a:alpha val="75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32656"/>
            <a:ext cx="6768752" cy="45583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47864" y="5085184"/>
            <a:ext cx="27334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der Fisch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>
                <a:alpha val="75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hlib_2808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332656"/>
            <a:ext cx="5904656" cy="44284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91880" y="5085184"/>
            <a:ext cx="25694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das Brot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>
                <a:alpha val="75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10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32656"/>
            <a:ext cx="4725144" cy="47251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47864" y="5373216"/>
            <a:ext cx="2839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die Milch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64</Words>
  <Application>Microsoft Office PowerPoint</Application>
  <PresentationFormat>Экран (4:3)</PresentationFormat>
  <Paragraphs>31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МОУ СОШ № 92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Э. Э. Кожевникова</dc:creator>
  <cp:lastModifiedBy>Э. Э. Кожевникова</cp:lastModifiedBy>
  <cp:revision>10</cp:revision>
  <dcterms:created xsi:type="dcterms:W3CDTF">2011-01-24T04:38:08Z</dcterms:created>
  <dcterms:modified xsi:type="dcterms:W3CDTF">2011-01-31T05:49:14Z</dcterms:modified>
</cp:coreProperties>
</file>