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1272"/>
            <a:ext cx="5602347" cy="4201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839"/>
            <a:ext cx="4716016" cy="2497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03228"/>
            <a:ext cx="4400420" cy="25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Am meisten war </a:t>
            </a:r>
            <a:r>
              <a:rPr lang="de-DE" sz="3600" dirty="0" err="1"/>
              <a:t>teuerer</a:t>
            </a:r>
            <a:r>
              <a:rPr lang="de-DE" sz="3600" dirty="0"/>
              <a:t> Mercedes-Benz </a:t>
            </a:r>
            <a:endParaRPr lang="de-DE" sz="3600" dirty="0" smtClean="0"/>
          </a:p>
          <a:p>
            <a:r>
              <a:rPr lang="de-DE" sz="3600" dirty="0" smtClean="0"/>
              <a:t>540 </a:t>
            </a:r>
            <a:r>
              <a:rPr lang="de-DE" sz="3600" dirty="0"/>
              <a:t>K </a:t>
            </a:r>
            <a:r>
              <a:rPr lang="de-DE" sz="3600" dirty="0" smtClean="0"/>
              <a:t>Spezial</a:t>
            </a:r>
          </a:p>
          <a:p>
            <a:r>
              <a:rPr lang="de-DE" sz="3600" dirty="0" smtClean="0"/>
              <a:t> </a:t>
            </a:r>
            <a:r>
              <a:rPr lang="de-DE" sz="3600" dirty="0"/>
              <a:t>Roadster 1937 </a:t>
            </a:r>
            <a:endParaRPr lang="de-DE" sz="3600" dirty="0" smtClean="0"/>
          </a:p>
          <a:p>
            <a:r>
              <a:rPr lang="de-DE" sz="3600" dirty="0" smtClean="0"/>
              <a:t>war für </a:t>
            </a:r>
            <a:r>
              <a:rPr lang="de-DE" sz="3600" dirty="0"/>
              <a:t>die ganze </a:t>
            </a:r>
            <a:endParaRPr lang="de-DE" sz="3600" dirty="0" smtClean="0"/>
          </a:p>
          <a:p>
            <a:r>
              <a:rPr lang="de-DE" sz="3600" dirty="0" smtClean="0"/>
              <a:t>Geschichte </a:t>
            </a:r>
          </a:p>
          <a:p>
            <a:r>
              <a:rPr lang="de-DE" sz="3600" dirty="0" smtClean="0"/>
              <a:t>für </a:t>
            </a:r>
            <a:r>
              <a:rPr lang="de-DE" sz="3600" dirty="0"/>
              <a:t>10 Millionen $ </a:t>
            </a:r>
            <a:endParaRPr lang="de-DE" sz="3600" dirty="0" smtClean="0"/>
          </a:p>
          <a:p>
            <a:r>
              <a:rPr lang="de-DE" sz="3600" dirty="0" smtClean="0"/>
              <a:t>verkauft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97" y="814454"/>
            <a:ext cx="5316903" cy="60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06" y="33576"/>
            <a:ext cx="4227206" cy="58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388" y="15487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1883</a:t>
            </a:r>
            <a:r>
              <a:rPr lang="ru-RU" sz="3600" dirty="0" smtClean="0"/>
              <a:t> </a:t>
            </a:r>
            <a:r>
              <a:rPr lang="de-DE" sz="3600" dirty="0" smtClean="0"/>
              <a:t>schafft </a:t>
            </a:r>
            <a:r>
              <a:rPr lang="de-DE" sz="3600" dirty="0"/>
              <a:t>Chefingenieur der Gesellschaft Daimler </a:t>
            </a:r>
            <a:r>
              <a:rPr lang="de-DE" sz="3600" dirty="0" smtClean="0"/>
              <a:t>Karl </a:t>
            </a:r>
            <a:r>
              <a:rPr lang="de-DE" sz="3600" dirty="0"/>
              <a:t>Benz das erste </a:t>
            </a:r>
            <a:r>
              <a:rPr lang="de-DE" sz="3600" dirty="0" smtClean="0"/>
              <a:t>Auto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04" y="1551371"/>
            <a:ext cx="3672408" cy="530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6048672"/>
            <a:ext cx="60319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19465" y="2376"/>
            <a:ext cx="4824535" cy="3650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3099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Dieses Auto hat der Österreichisch-ungarische Geschäftsmann und der Diplomat Emil Jelinek gekauft und </a:t>
            </a:r>
            <a:r>
              <a:rPr lang="de-DE" sz="3600" dirty="0" smtClean="0"/>
              <a:t>den </a:t>
            </a:r>
            <a:r>
              <a:rPr lang="de-DE" sz="3600" dirty="0"/>
              <a:t>Wagen zu Ehren der Tochter </a:t>
            </a:r>
            <a:r>
              <a:rPr lang="de-DE" sz="3600" dirty="0" smtClean="0"/>
              <a:t>Mercedes </a:t>
            </a:r>
            <a:r>
              <a:rPr lang="en-US" sz="3600" dirty="0" err="1" smtClean="0"/>
              <a:t>ge</a:t>
            </a:r>
            <a:r>
              <a:rPr lang="de-DE" sz="3600" dirty="0" err="1" smtClean="0"/>
              <a:t>nannt</a:t>
            </a:r>
            <a:r>
              <a:rPr lang="de-DE" sz="3600" dirty="0" smtClean="0"/>
              <a:t> 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"/>
            <a:ext cx="2843808" cy="44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4" y="5715000"/>
            <a:ext cx="9119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1902 war Name </a:t>
            </a:r>
            <a:r>
              <a:rPr lang="de-DE" sz="3200" dirty="0"/>
              <a:t>«Mercedes» </a:t>
            </a:r>
            <a:r>
              <a:rPr lang="de-DE" sz="3200" dirty="0" smtClean="0"/>
              <a:t>wie </a:t>
            </a:r>
            <a:r>
              <a:rPr lang="de-DE" sz="3200" dirty="0"/>
              <a:t>das offizielle Warenzeichen registriert</a:t>
            </a:r>
            <a:r>
              <a:rPr lang="de-DE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04" y="2308324"/>
            <a:ext cx="6444480" cy="454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9126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1909</a:t>
            </a:r>
            <a:r>
              <a:rPr lang="de-DE" sz="3600" dirty="0"/>
              <a:t>, eine ganze Reihe der schönen </a:t>
            </a:r>
            <a:r>
              <a:rPr lang="de-DE" sz="3600" dirty="0" smtClean="0"/>
              <a:t>Personenkraftwagen, </a:t>
            </a:r>
            <a:r>
              <a:rPr lang="de-DE" sz="3600" dirty="0"/>
              <a:t>die Firma geschaffen </a:t>
            </a:r>
            <a:r>
              <a:rPr lang="de-DE" sz="3600" dirty="0" smtClean="0"/>
              <a:t>hat , </a:t>
            </a:r>
            <a:r>
              <a:rPr lang="de-DE" sz="3600" dirty="0"/>
              <a:t>das bekannteste Rennauto jener Zeit "Blitzen Benz" </a:t>
            </a:r>
            <a:r>
              <a:rPr lang="de-DE" sz="3600" dirty="0" smtClean="0"/>
              <a:t>aufgebaut.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89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729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Jetzt ist </a:t>
            </a:r>
            <a:r>
              <a:rPr lang="de-DE" sz="3600" dirty="0"/>
              <a:t>die Gesellschaft "Mercedes-Benz" eine der besten Autogesellschaften der Welt.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136"/>
            <a:ext cx="3121152" cy="2340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93" y="2071678"/>
            <a:ext cx="3089307" cy="2316980"/>
          </a:xfrm>
          <a:prstGeom prst="rect">
            <a:avLst/>
          </a:prstGeom>
        </p:spPr>
      </p:pic>
      <p:pic>
        <p:nvPicPr>
          <p:cNvPr id="1026" name="Picture 2" descr="C:\Documents and Settings\Учитель\Рабочий стол\mercedesbenzg55amg20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7393" y="4325545"/>
            <a:ext cx="3376607" cy="253245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3636404" cy="27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48"/>
            <a:ext cx="6160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Jetzt erzeugt diese Gesellschaft nicht nur die Personenkraftwagen sondern auch die Lastkraftwagen, die Busse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" y="3573017"/>
            <a:ext cx="4379977" cy="3284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37" y="3573016"/>
            <a:ext cx="470972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030"/>
            <a:ext cx="8283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Sowie die sportlichen Boliden und die Wagen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211960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731575" cy="2135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8957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" y="21754"/>
            <a:ext cx="9155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Heute ist </a:t>
            </a:r>
            <a:r>
              <a:rPr lang="de-DE" sz="3200" dirty="0"/>
              <a:t>der teuerste und gekaufte Wagen der Marke «Mercedes» - Mercedes-Benz SLR McLaren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615" y="1916832"/>
            <a:ext cx="1344149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971"/>
            <a:ext cx="9144000" cy="5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</TotalTime>
  <Words>145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Valter</cp:lastModifiedBy>
  <cp:revision>12</cp:revision>
  <dcterms:modified xsi:type="dcterms:W3CDTF">2011-12-23T09:21:37Z</dcterms:modified>
</cp:coreProperties>
</file>