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D9719E11-8990-4B75-A4C5-742FE1E3EBCC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7AA05A2-795D-42F4-9316-78AC328F0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9E11-8990-4B75-A4C5-742FE1E3EBCC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05A2-795D-42F4-9316-78AC328F0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9E11-8990-4B75-A4C5-742FE1E3EBCC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05A2-795D-42F4-9316-78AC328F0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719E11-8990-4B75-A4C5-742FE1E3EBCC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AA05A2-795D-42F4-9316-78AC328F0E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D9719E11-8990-4B75-A4C5-742FE1E3EBCC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7AA05A2-795D-42F4-9316-78AC328F0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9E11-8990-4B75-A4C5-742FE1E3EBCC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05A2-795D-42F4-9316-78AC328F0E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9E11-8990-4B75-A4C5-742FE1E3EBCC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05A2-795D-42F4-9316-78AC328F0E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719E11-8990-4B75-A4C5-742FE1E3EBCC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AA05A2-795D-42F4-9316-78AC328F0E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19E11-8990-4B75-A4C5-742FE1E3EBCC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AA05A2-795D-42F4-9316-78AC328F0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D9719E11-8990-4B75-A4C5-742FE1E3EBCC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7AA05A2-795D-42F4-9316-78AC328F0E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D9719E11-8990-4B75-A4C5-742FE1E3EBCC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7AA05A2-795D-42F4-9316-78AC328F0EC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9719E11-8990-4B75-A4C5-742FE1E3EBCC}" type="datetimeFigureOut">
              <a:rPr lang="ru-RU" smtClean="0"/>
              <a:pPr/>
              <a:t>06.05.2009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7AA05A2-795D-42F4-9316-78AC328F0EC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14612" y="214290"/>
            <a:ext cx="38202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200" dirty="0" smtClean="0">
                <a:solidFill>
                  <a:schemeClr val="accent1">
                    <a:lumMod val="75000"/>
                  </a:schemeClr>
                </a:solidFill>
                <a:latin typeface="Algerian" pitchFamily="82" charset="0"/>
              </a:rPr>
              <a:t>Die Jahreszeiten</a:t>
            </a:r>
            <a:endParaRPr lang="ru-RU" sz="32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Рисунок 4" descr="1_1147661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3929066"/>
            <a:ext cx="2428892" cy="1894536"/>
          </a:xfrm>
          <a:prstGeom prst="rect">
            <a:avLst/>
          </a:prstGeom>
        </p:spPr>
      </p:pic>
      <p:pic>
        <p:nvPicPr>
          <p:cNvPr id="6" name="Рисунок 5" descr="1814318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5" y="3857628"/>
            <a:ext cx="2857520" cy="2143140"/>
          </a:xfrm>
          <a:prstGeom prst="rect">
            <a:avLst/>
          </a:prstGeom>
        </p:spPr>
      </p:pic>
      <p:pic>
        <p:nvPicPr>
          <p:cNvPr id="7" name="Рисунок 6" descr="1208710981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1000108"/>
            <a:ext cx="2813538" cy="1875692"/>
          </a:xfrm>
          <a:prstGeom prst="rect">
            <a:avLst/>
          </a:prstGeom>
        </p:spPr>
      </p:pic>
      <p:pic>
        <p:nvPicPr>
          <p:cNvPr id="8" name="Рисунок 7" descr="1-web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100" y="1142984"/>
            <a:ext cx="2381261" cy="178594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57290" y="2857496"/>
            <a:ext cx="17572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Monotype Corsiva" pitchFamily="66" charset="0"/>
              </a:rPr>
              <a:t>Es ist Winter</a:t>
            </a:r>
            <a:r>
              <a:rPr lang="de-DE" sz="2800" dirty="0" smtClean="0"/>
              <a:t>.</a:t>
            </a:r>
            <a:endParaRPr lang="ru-RU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5429256" y="2928934"/>
            <a:ext cx="18357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Monotype Corsiva" pitchFamily="66" charset="0"/>
              </a:rPr>
              <a:t>Es ist Frühling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85852" y="5929330"/>
            <a:ext cx="1720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Monotype Corsiva" pitchFamily="66" charset="0"/>
              </a:rPr>
              <a:t>Es ist Sommer</a:t>
            </a:r>
            <a:endParaRPr lang="ru-RU" sz="2400" dirty="0">
              <a:latin typeface="Monotype Corsiva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00694" y="6000768"/>
            <a:ext cx="16097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Monotype Corsiva" pitchFamily="66" charset="0"/>
              </a:rPr>
              <a:t>Es ist Herbst</a:t>
            </a:r>
            <a:endParaRPr lang="ru-RU" sz="24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/>
      <p:bldP spid="11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00496" y="5286388"/>
            <a:ext cx="444224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Alle laufen gern</a:t>
            </a:r>
          </a:p>
          <a:p>
            <a:pPr algn="ctr"/>
            <a:r>
              <a:rPr lang="de-DE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Schlittschuh.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930kt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000108"/>
            <a:ext cx="1865893" cy="1379206"/>
          </a:xfrm>
          <a:prstGeom prst="rect">
            <a:avLst/>
          </a:prstGeom>
        </p:spPr>
      </p:pic>
      <p:pic>
        <p:nvPicPr>
          <p:cNvPr id="4" name="Рисунок 3" descr="b70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4286256"/>
            <a:ext cx="1714498" cy="2133598"/>
          </a:xfrm>
          <a:prstGeom prst="rect">
            <a:avLst/>
          </a:prstGeom>
        </p:spPr>
      </p:pic>
      <p:pic>
        <p:nvPicPr>
          <p:cNvPr id="6" name="Рисунок 5" descr="2954422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9388" y="214290"/>
            <a:ext cx="2185991" cy="2962047"/>
          </a:xfrm>
          <a:prstGeom prst="rect">
            <a:avLst/>
          </a:prstGeom>
        </p:spPr>
      </p:pic>
      <p:pic>
        <p:nvPicPr>
          <p:cNvPr id="7" name="Рисунок 6" descr="img_076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28926" y="2857496"/>
            <a:ext cx="3333750" cy="2219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142852"/>
            <a:ext cx="489909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de-DE" sz="4000" b="1" cap="none" spc="0" dirty="0" smtClean="0">
                <a:ln/>
                <a:solidFill>
                  <a:schemeClr val="accent3"/>
                </a:solidFill>
                <a:effectLst/>
              </a:rPr>
              <a:t>Der Winter ist da.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5" name="Рисунок 4" descr="IMG_34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071546"/>
            <a:ext cx="3881438" cy="25876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28" y="3643314"/>
            <a:ext cx="17411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latin typeface="Rockwell" pitchFamily="18" charset="0"/>
              </a:rPr>
              <a:t>Es ist kalt</a:t>
            </a:r>
            <a:endParaRPr lang="ru-RU" sz="2800" dirty="0"/>
          </a:p>
        </p:txBody>
      </p:sp>
      <p:pic>
        <p:nvPicPr>
          <p:cNvPr id="8" name="Рисунок 7" descr="240037_main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132" y="1214422"/>
            <a:ext cx="2821510" cy="2133337"/>
          </a:xfrm>
          <a:prstGeom prst="rect">
            <a:avLst/>
          </a:prstGeom>
        </p:spPr>
      </p:pic>
      <p:pic>
        <p:nvPicPr>
          <p:cNvPr id="9" name="Рисунок 8" descr="post-4-113584459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4357694"/>
            <a:ext cx="3262322" cy="23162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29322" y="3643314"/>
            <a:ext cx="17443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Rockwell" pitchFamily="18" charset="0"/>
              </a:rPr>
              <a:t>Es schneit.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786314" y="4286256"/>
            <a:ext cx="36903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Rockwell" pitchFamily="18" charset="0"/>
              </a:rPr>
              <a:t>Die Schneeflocken fallen</a:t>
            </a:r>
          </a:p>
          <a:p>
            <a:r>
              <a:rPr lang="de-DE" sz="2400" dirty="0" smtClean="0">
                <a:latin typeface="Rockwell" pitchFamily="18" charset="0"/>
              </a:rPr>
              <a:t>auf die Erde.</a:t>
            </a:r>
            <a:endParaRPr lang="ru-RU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72066" y="5643578"/>
            <a:ext cx="215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Rockwell" pitchFamily="18" charset="0"/>
              </a:rPr>
              <a:t>Alles ist weiß.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7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770" decel="100000"/>
                                        <p:tgtEl>
                                          <p:spTgt spid="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1" dur="77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11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3029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071678"/>
            <a:ext cx="2482127" cy="1928826"/>
          </a:xfrm>
          <a:prstGeom prst="rect">
            <a:avLst/>
          </a:prstGeom>
        </p:spPr>
      </p:pic>
      <p:pic>
        <p:nvPicPr>
          <p:cNvPr id="4" name="Рисунок 3" descr="250x188_5353842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4572008"/>
            <a:ext cx="2381250" cy="1790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1472" y="571480"/>
            <a:ext cx="449559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latin typeface="Rockwell" pitchFamily="18" charset="0"/>
              </a:rPr>
              <a:t>Überall liegt Schnee: auf den </a:t>
            </a:r>
          </a:p>
          <a:p>
            <a:r>
              <a:rPr lang="de-DE" sz="2400" dirty="0" smtClean="0">
                <a:latin typeface="Rockwell" pitchFamily="18" charset="0"/>
              </a:rPr>
              <a:t>Straßen, in den Höfen, auf den </a:t>
            </a:r>
          </a:p>
          <a:p>
            <a:r>
              <a:rPr lang="de-DE" sz="2400" dirty="0" smtClean="0">
                <a:latin typeface="Rockwell" pitchFamily="18" charset="0"/>
              </a:rPr>
              <a:t>Bäumen, im Park, im Wald.</a:t>
            </a:r>
            <a:endParaRPr lang="ru-RU" sz="2400" dirty="0"/>
          </a:p>
        </p:txBody>
      </p:sp>
      <p:pic>
        <p:nvPicPr>
          <p:cNvPr id="8" name="Рисунок 7" descr="1LMTMCAFMCI36CAFNL4B3CAGFLMOFCA5KQ3HNCA6YB15ECASDWNRVCA3XVS5MCACAKJMMCAIC75MZCAEGH5OOCAI9LNQDCA7Q9SRNCAE0UKZCCA1QM0QYCA9TXQHECA30MWMOCAP3XR2WCA2XH7A7CAIMGO8Z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7818" y="1142984"/>
            <a:ext cx="2309822" cy="1724667"/>
          </a:xfrm>
          <a:prstGeom prst="rect">
            <a:avLst/>
          </a:prstGeom>
        </p:spPr>
      </p:pic>
      <p:pic>
        <p:nvPicPr>
          <p:cNvPr id="9" name="Рисунок 8" descr="725628[1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14810" y="3000372"/>
            <a:ext cx="2339980" cy="1754985"/>
          </a:xfrm>
          <a:prstGeom prst="rect">
            <a:avLst/>
          </a:prstGeom>
        </p:spPr>
      </p:pic>
      <p:pic>
        <p:nvPicPr>
          <p:cNvPr id="10" name="Рисунок 9" descr="FTAYMCA6FWJ7ACAO1TA3RCAFTIEEVCAD8WPVQCACPUD6ICAEIJJDCCA9O3FIPCASIB1JTCAIZZ24OCAA4KKQ3CA3LX46GCAH3C3CICADAYW0ACAZ92F4NCA0TBIBGCAPKGKICCA5ZOJFGCASODVT0CAWIRJV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5000636"/>
            <a:ext cx="2020643" cy="1414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928670"/>
            <a:ext cx="35004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Die Kinder haben</a:t>
            </a:r>
          </a:p>
          <a:p>
            <a:r>
              <a:rPr lang="de-DE" sz="3200" dirty="0" smtClean="0">
                <a:latin typeface="Times New Roman" pitchFamily="18" charset="0"/>
                <a:cs typeface="Times New Roman" pitchFamily="18" charset="0"/>
              </a:rPr>
              <a:t> den Winter gern.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11" descr="av-16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14290"/>
            <a:ext cx="1970088" cy="2625725"/>
          </a:xfrm>
          <a:prstGeom prst="rect">
            <a:avLst/>
          </a:prstGeom>
          <a:noFill/>
        </p:spPr>
      </p:pic>
      <p:pic>
        <p:nvPicPr>
          <p:cNvPr id="4" name="Рисунок 3" descr="8e7da1b2b55e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2643182"/>
            <a:ext cx="2405058" cy="1796278"/>
          </a:xfrm>
          <a:prstGeom prst="rect">
            <a:avLst/>
          </a:prstGeom>
        </p:spPr>
      </p:pic>
      <p:pic>
        <p:nvPicPr>
          <p:cNvPr id="5" name="Рисунок 4" descr="857732517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132" y="3071810"/>
            <a:ext cx="2119324" cy="1581342"/>
          </a:xfrm>
          <a:prstGeom prst="rect">
            <a:avLst/>
          </a:prstGeom>
        </p:spPr>
      </p:pic>
      <p:pic>
        <p:nvPicPr>
          <p:cNvPr id="6" name="Рисунок 5" descr="1195290807_20071117-121331_17536[1]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6050" y="4643446"/>
            <a:ext cx="2571768" cy="19031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71480"/>
            <a:ext cx="577754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Die Jungen und die </a:t>
            </a:r>
          </a:p>
          <a:p>
            <a:pPr algn="ctr"/>
            <a:r>
              <a:rPr lang="de-DE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Mädchen laufen Schi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 descr="6X7ZOCA88MG3MCAMAGBZOCAI2Q3WPCAW1K100CAIH4VHMCAFQSZGGCA70KBJWCAHVX2LDCAZYJG2KCA6QSY2UCARHKN6ECAY2Q6WCCA7X1XTQCA85IMKHCATCI752CAMK2HJ8CAZAHSU0CAES0AIVCA2XDWB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2214554"/>
            <a:ext cx="2381267" cy="1785950"/>
          </a:xfrm>
          <a:prstGeom prst="rect">
            <a:avLst/>
          </a:prstGeom>
        </p:spPr>
      </p:pic>
      <p:pic>
        <p:nvPicPr>
          <p:cNvPr id="5" name="Рисунок 4" descr="lyji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5140" y="428604"/>
            <a:ext cx="1689100" cy="2540000"/>
          </a:xfrm>
          <a:prstGeom prst="rect">
            <a:avLst/>
          </a:prstGeom>
        </p:spPr>
      </p:pic>
      <p:pic>
        <p:nvPicPr>
          <p:cNvPr id="6" name="Рисунок 5" descr="5866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6380" y="3786190"/>
            <a:ext cx="2857500" cy="2238375"/>
          </a:xfrm>
          <a:prstGeom prst="rect">
            <a:avLst/>
          </a:prstGeom>
        </p:spPr>
      </p:pic>
      <p:pic>
        <p:nvPicPr>
          <p:cNvPr id="7" name="Рисунок 6" descr="italy_280420061737_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604" y="4286256"/>
            <a:ext cx="2381250" cy="2381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71802" y="428604"/>
            <a:ext cx="554029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Sie machen </a:t>
            </a:r>
          </a:p>
          <a:p>
            <a:pPr algn="ctr"/>
            <a:r>
              <a:rPr lang="de-DE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Schneeballschlachten</a:t>
            </a:r>
            <a:endParaRPr lang="ru-RU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4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62" y="1785926"/>
            <a:ext cx="2681540" cy="1747840"/>
          </a:xfrm>
          <a:prstGeom prst="rect">
            <a:avLst/>
          </a:prstGeom>
        </p:spPr>
      </p:pic>
      <p:pic>
        <p:nvPicPr>
          <p:cNvPr id="5" name="Рисунок 4" descr="untitled.bmp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6182" y="3286124"/>
            <a:ext cx="4238638" cy="2839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5984" y="4786322"/>
            <a:ext cx="40908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de-DE" sz="5400" b="1" spc="200" dirty="0" smtClean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  <a:p>
            <a:pPr algn="ctr"/>
            <a:r>
              <a:rPr lang="de-DE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 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285728"/>
            <a:ext cx="733726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de-DE" sz="4000" b="1" cap="none" spc="0" dirty="0" smtClean="0">
                <a:ln/>
                <a:solidFill>
                  <a:schemeClr val="accent3"/>
                </a:solidFill>
                <a:effectLst/>
              </a:rPr>
              <a:t>Einige Kinder bauen einen</a:t>
            </a:r>
          </a:p>
          <a:p>
            <a:pPr algn="ctr"/>
            <a:r>
              <a:rPr lang="de-DE" sz="4000" b="1" cap="none" spc="0" dirty="0" smtClean="0">
                <a:ln/>
                <a:solidFill>
                  <a:schemeClr val="accent3"/>
                </a:solidFill>
                <a:effectLst/>
              </a:rPr>
              <a:t>Schneemann 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4" name="Рисунок 3" descr="857732517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000240"/>
            <a:ext cx="1905009" cy="1421430"/>
          </a:xfrm>
          <a:prstGeom prst="rect">
            <a:avLst/>
          </a:prstGeom>
        </p:spPr>
      </p:pic>
      <p:pic>
        <p:nvPicPr>
          <p:cNvPr id="5" name="Рисунок 4" descr="flash_snowm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9500" y="2476500"/>
            <a:ext cx="1905000" cy="1905000"/>
          </a:xfrm>
          <a:prstGeom prst="rect">
            <a:avLst/>
          </a:prstGeom>
        </p:spPr>
      </p:pic>
      <p:pic>
        <p:nvPicPr>
          <p:cNvPr id="6" name="Рисунок 5" descr="20070326003345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8" y="4714884"/>
            <a:ext cx="1905000" cy="1266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2844" y="285728"/>
            <a:ext cx="594585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de-D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Kleine Kinder rodeln</a:t>
            </a:r>
          </a:p>
          <a:p>
            <a:pPr algn="ctr"/>
            <a:r>
              <a:rPr lang="de-DE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gern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 descr="1195290807_20071117-121331_17536[1]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857364"/>
            <a:ext cx="2262200" cy="1674028"/>
          </a:xfrm>
          <a:prstGeom prst="rect">
            <a:avLst/>
          </a:prstGeom>
        </p:spPr>
      </p:pic>
      <p:pic>
        <p:nvPicPr>
          <p:cNvPr id="4" name="Рисунок 3" descr="na-sankah[1]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702" y="571480"/>
            <a:ext cx="1628775" cy="2190750"/>
          </a:xfrm>
          <a:prstGeom prst="rect">
            <a:avLst/>
          </a:prstGeom>
        </p:spPr>
      </p:pic>
      <p:pic>
        <p:nvPicPr>
          <p:cNvPr id="5" name="Рисунок 4" descr="rodeln[1]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3306" y="3286124"/>
            <a:ext cx="3714744" cy="2476496"/>
          </a:xfrm>
          <a:prstGeom prst="rect">
            <a:avLst/>
          </a:prstGeom>
        </p:spPr>
      </p:pic>
      <p:pic>
        <p:nvPicPr>
          <p:cNvPr id="6" name="Рисунок 5" descr="1965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2910" y="4143380"/>
            <a:ext cx="1300942" cy="2161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43240" y="285728"/>
            <a:ext cx="529343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de-DE" sz="4000" b="1" cap="none" spc="0" dirty="0" smtClean="0">
                <a:ln/>
                <a:solidFill>
                  <a:schemeClr val="accent3"/>
                </a:solidFill>
                <a:effectLst/>
              </a:rPr>
              <a:t>Die Jungen spielen</a:t>
            </a:r>
          </a:p>
          <a:p>
            <a:pPr algn="ctr"/>
            <a:r>
              <a:rPr lang="de-DE" sz="4000" b="1" cap="none" spc="0" dirty="0" smtClean="0">
                <a:ln/>
                <a:solidFill>
                  <a:schemeClr val="accent3"/>
                </a:solidFill>
                <a:effectLst/>
              </a:rPr>
              <a:t> Eishockey</a:t>
            </a:r>
            <a:endParaRPr lang="ru-RU" sz="40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3" name="Рисунок 2" descr="274309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500174"/>
            <a:ext cx="3060379" cy="2024060"/>
          </a:xfrm>
          <a:prstGeom prst="rect">
            <a:avLst/>
          </a:prstGeom>
        </p:spPr>
      </p:pic>
      <p:pic>
        <p:nvPicPr>
          <p:cNvPr id="4" name="Рисунок 3" descr="1204647082_x_e384ed3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2143116"/>
            <a:ext cx="3643338" cy="2558433"/>
          </a:xfrm>
          <a:prstGeom prst="rect">
            <a:avLst/>
          </a:prstGeom>
        </p:spPr>
      </p:pic>
      <p:pic>
        <p:nvPicPr>
          <p:cNvPr id="5" name="Рисунок 4" descr="thum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4071942"/>
            <a:ext cx="2500320" cy="25003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194</TotalTime>
  <Words>99</Words>
  <Application>Microsoft Office PowerPoint</Application>
  <PresentationFormat>Экран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МОУ СОШ № 92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Э. Э. Кожевникова</dc:creator>
  <cp:lastModifiedBy>1</cp:lastModifiedBy>
  <cp:revision>20</cp:revision>
  <dcterms:created xsi:type="dcterms:W3CDTF">2009-05-06T02:54:17Z</dcterms:created>
  <dcterms:modified xsi:type="dcterms:W3CDTF">2009-05-06T09:59:22Z</dcterms:modified>
</cp:coreProperties>
</file>