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8" r:id="rId5"/>
    <p:sldId id="260" r:id="rId6"/>
    <p:sldId id="265" r:id="rId7"/>
    <p:sldId id="259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CFE15A-C04B-44BA-8A04-02B1E128C0B2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1C9F2A-222B-4070-B5B9-14DAFD3A6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928670"/>
            <a:ext cx="83582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ru-RU" sz="6000" b="1" i="1" spc="300" dirty="0" smtClean="0">
                <a:ln w="1143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itchFamily="18" charset="0"/>
              </a:rPr>
              <a:t>Функция у </a:t>
            </a:r>
            <a:r>
              <a:rPr lang="ru-RU" sz="6000" b="1" i="1" spc="300" dirty="0" smtClean="0">
                <a:ln w="1143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itchFamily="18" charset="0"/>
              </a:rPr>
              <a:t>= </a:t>
            </a:r>
            <a:r>
              <a:rPr lang="en-US" sz="6000" b="1" i="1" spc="300" dirty="0" smtClean="0">
                <a:ln w="1143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itchFamily="18" charset="0"/>
              </a:rPr>
              <a:t>k</a:t>
            </a:r>
            <a:r>
              <a:rPr lang="ru-RU" sz="6000" b="1" i="1" spc="300" dirty="0" smtClean="0">
                <a:ln w="1143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/>
                <a:latin typeface="Bookman Old Style" pitchFamily="18" charset="0"/>
              </a:rPr>
              <a:t>х и ее график</a:t>
            </a:r>
            <a:endParaRPr lang="ru-RU" sz="6000" b="1" i="1" cap="none" spc="300" dirty="0">
              <a:ln w="1143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/>
              <a:latin typeface="Bookman Old Style" pitchFamily="18" charset="0"/>
            </a:endParaRPr>
          </a:p>
        </p:txBody>
      </p:sp>
      <p:grpSp>
        <p:nvGrpSpPr>
          <p:cNvPr id="469" name="Группа 468"/>
          <p:cNvGrpSpPr/>
          <p:nvPr/>
        </p:nvGrpSpPr>
        <p:grpSpPr>
          <a:xfrm>
            <a:off x="214282" y="2714620"/>
            <a:ext cx="2571768" cy="3429024"/>
            <a:chOff x="6143636" y="2786058"/>
            <a:chExt cx="2571768" cy="3429024"/>
          </a:xfrm>
        </p:grpSpPr>
        <p:grpSp>
          <p:nvGrpSpPr>
            <p:cNvPr id="451" name="Группа 450"/>
            <p:cNvGrpSpPr/>
            <p:nvPr/>
          </p:nvGrpSpPr>
          <p:grpSpPr>
            <a:xfrm>
              <a:off x="6143636" y="2786058"/>
              <a:ext cx="2571768" cy="3429024"/>
              <a:chOff x="6143636" y="3143248"/>
              <a:chExt cx="2571768" cy="3429024"/>
            </a:xfrm>
          </p:grpSpPr>
          <p:grpSp>
            <p:nvGrpSpPr>
              <p:cNvPr id="303" name="Группа 302"/>
              <p:cNvGrpSpPr/>
              <p:nvPr/>
            </p:nvGrpSpPr>
            <p:grpSpPr>
              <a:xfrm>
                <a:off x="6143636" y="3143248"/>
                <a:ext cx="2571768" cy="857256"/>
                <a:chOff x="6143636" y="3143248"/>
                <a:chExt cx="2571768" cy="857256"/>
              </a:xfrm>
            </p:grpSpPr>
            <p:sp>
              <p:nvSpPr>
                <p:cNvPr id="250" name="Прямоугольник 249"/>
                <p:cNvSpPr/>
                <p:nvPr/>
              </p:nvSpPr>
              <p:spPr>
                <a:xfrm>
                  <a:off x="7000892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1" name="Прямоугольник 250"/>
                <p:cNvSpPr/>
                <p:nvPr/>
              </p:nvSpPr>
              <p:spPr>
                <a:xfrm>
                  <a:off x="721520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2" name="Прямоугольник 251"/>
                <p:cNvSpPr/>
                <p:nvPr/>
              </p:nvSpPr>
              <p:spPr>
                <a:xfrm>
                  <a:off x="742952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3" name="Прямоугольник 252"/>
                <p:cNvSpPr/>
                <p:nvPr/>
              </p:nvSpPr>
              <p:spPr>
                <a:xfrm>
                  <a:off x="7643834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4" name="Прямоугольник 253"/>
                <p:cNvSpPr/>
                <p:nvPr/>
              </p:nvSpPr>
              <p:spPr>
                <a:xfrm>
                  <a:off x="7858148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5" name="Прямоугольник 254"/>
                <p:cNvSpPr/>
                <p:nvPr/>
              </p:nvSpPr>
              <p:spPr>
                <a:xfrm>
                  <a:off x="8072462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6" name="Прямоугольник 255"/>
                <p:cNvSpPr/>
                <p:nvPr/>
              </p:nvSpPr>
              <p:spPr>
                <a:xfrm>
                  <a:off x="828677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7" name="Прямоугольник 256"/>
                <p:cNvSpPr/>
                <p:nvPr/>
              </p:nvSpPr>
              <p:spPr>
                <a:xfrm>
                  <a:off x="6786578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8" name="Прямоугольник 257"/>
                <p:cNvSpPr/>
                <p:nvPr/>
              </p:nvSpPr>
              <p:spPr>
                <a:xfrm>
                  <a:off x="614363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0" name="Прямоугольник 259"/>
                <p:cNvSpPr/>
                <p:nvPr/>
              </p:nvSpPr>
              <p:spPr>
                <a:xfrm>
                  <a:off x="635795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1" name="Прямоугольник 260"/>
                <p:cNvSpPr/>
                <p:nvPr/>
              </p:nvSpPr>
              <p:spPr>
                <a:xfrm>
                  <a:off x="6572264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2" name="Прямоугольник 261"/>
                <p:cNvSpPr/>
                <p:nvPr/>
              </p:nvSpPr>
              <p:spPr>
                <a:xfrm>
                  <a:off x="850109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5" name="Прямоугольник 264"/>
                <p:cNvSpPr/>
                <p:nvPr/>
              </p:nvSpPr>
              <p:spPr>
                <a:xfrm>
                  <a:off x="7000892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6" name="Прямоугольник 265"/>
                <p:cNvSpPr/>
                <p:nvPr/>
              </p:nvSpPr>
              <p:spPr>
                <a:xfrm>
                  <a:off x="721520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7" name="Прямоугольник 266"/>
                <p:cNvSpPr/>
                <p:nvPr/>
              </p:nvSpPr>
              <p:spPr>
                <a:xfrm>
                  <a:off x="742952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8" name="Прямоугольник 267"/>
                <p:cNvSpPr/>
                <p:nvPr/>
              </p:nvSpPr>
              <p:spPr>
                <a:xfrm>
                  <a:off x="7643834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9" name="Прямоугольник 268"/>
                <p:cNvSpPr/>
                <p:nvPr/>
              </p:nvSpPr>
              <p:spPr>
                <a:xfrm>
                  <a:off x="7858148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0" name="Прямоугольник 269"/>
                <p:cNvSpPr/>
                <p:nvPr/>
              </p:nvSpPr>
              <p:spPr>
                <a:xfrm>
                  <a:off x="8072462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1" name="Прямоугольник 270"/>
                <p:cNvSpPr/>
                <p:nvPr/>
              </p:nvSpPr>
              <p:spPr>
                <a:xfrm>
                  <a:off x="828677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2" name="Прямоугольник 271"/>
                <p:cNvSpPr/>
                <p:nvPr/>
              </p:nvSpPr>
              <p:spPr>
                <a:xfrm>
                  <a:off x="6786578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3" name="Прямоугольник 272"/>
                <p:cNvSpPr/>
                <p:nvPr/>
              </p:nvSpPr>
              <p:spPr>
                <a:xfrm>
                  <a:off x="614363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4" name="Прямоугольник 273"/>
                <p:cNvSpPr/>
                <p:nvPr/>
              </p:nvSpPr>
              <p:spPr>
                <a:xfrm>
                  <a:off x="635795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5" name="Прямоугольник 274"/>
                <p:cNvSpPr/>
                <p:nvPr/>
              </p:nvSpPr>
              <p:spPr>
                <a:xfrm>
                  <a:off x="6572264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6" name="Прямоугольник 275"/>
                <p:cNvSpPr/>
                <p:nvPr/>
              </p:nvSpPr>
              <p:spPr>
                <a:xfrm>
                  <a:off x="850109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8" name="Прямоугольник 277"/>
                <p:cNvSpPr/>
                <p:nvPr/>
              </p:nvSpPr>
              <p:spPr>
                <a:xfrm>
                  <a:off x="7000892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9" name="Прямоугольник 278"/>
                <p:cNvSpPr/>
                <p:nvPr/>
              </p:nvSpPr>
              <p:spPr>
                <a:xfrm>
                  <a:off x="721520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0" name="Прямоугольник 279"/>
                <p:cNvSpPr/>
                <p:nvPr/>
              </p:nvSpPr>
              <p:spPr>
                <a:xfrm>
                  <a:off x="742952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1" name="Прямоугольник 280"/>
                <p:cNvSpPr/>
                <p:nvPr/>
              </p:nvSpPr>
              <p:spPr>
                <a:xfrm>
                  <a:off x="7643834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2" name="Прямоугольник 281"/>
                <p:cNvSpPr/>
                <p:nvPr/>
              </p:nvSpPr>
              <p:spPr>
                <a:xfrm>
                  <a:off x="7858148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3" name="Прямоугольник 282"/>
                <p:cNvSpPr/>
                <p:nvPr/>
              </p:nvSpPr>
              <p:spPr>
                <a:xfrm>
                  <a:off x="8072462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4" name="Прямоугольник 283"/>
                <p:cNvSpPr/>
                <p:nvPr/>
              </p:nvSpPr>
              <p:spPr>
                <a:xfrm>
                  <a:off x="828677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5" name="Прямоугольник 284"/>
                <p:cNvSpPr/>
                <p:nvPr/>
              </p:nvSpPr>
              <p:spPr>
                <a:xfrm>
                  <a:off x="6786578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6" name="Прямоугольник 285"/>
                <p:cNvSpPr/>
                <p:nvPr/>
              </p:nvSpPr>
              <p:spPr>
                <a:xfrm>
                  <a:off x="614363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7" name="Прямоугольник 286"/>
                <p:cNvSpPr/>
                <p:nvPr/>
              </p:nvSpPr>
              <p:spPr>
                <a:xfrm>
                  <a:off x="635795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8" name="Прямоугольник 287"/>
                <p:cNvSpPr/>
                <p:nvPr/>
              </p:nvSpPr>
              <p:spPr>
                <a:xfrm>
                  <a:off x="6572264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9" name="Прямоугольник 288"/>
                <p:cNvSpPr/>
                <p:nvPr/>
              </p:nvSpPr>
              <p:spPr>
                <a:xfrm>
                  <a:off x="850109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1" name="Прямоугольник 290"/>
                <p:cNvSpPr/>
                <p:nvPr/>
              </p:nvSpPr>
              <p:spPr>
                <a:xfrm>
                  <a:off x="7000892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2" name="Прямоугольник 291"/>
                <p:cNvSpPr/>
                <p:nvPr/>
              </p:nvSpPr>
              <p:spPr>
                <a:xfrm>
                  <a:off x="721520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3" name="Прямоугольник 292"/>
                <p:cNvSpPr/>
                <p:nvPr/>
              </p:nvSpPr>
              <p:spPr>
                <a:xfrm>
                  <a:off x="742952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4" name="Прямоугольник 293"/>
                <p:cNvSpPr/>
                <p:nvPr/>
              </p:nvSpPr>
              <p:spPr>
                <a:xfrm>
                  <a:off x="7643834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5" name="Прямоугольник 294"/>
                <p:cNvSpPr/>
                <p:nvPr/>
              </p:nvSpPr>
              <p:spPr>
                <a:xfrm>
                  <a:off x="7858148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6" name="Прямоугольник 295"/>
                <p:cNvSpPr/>
                <p:nvPr/>
              </p:nvSpPr>
              <p:spPr>
                <a:xfrm>
                  <a:off x="8072462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7" name="Прямоугольник 296"/>
                <p:cNvSpPr/>
                <p:nvPr/>
              </p:nvSpPr>
              <p:spPr>
                <a:xfrm>
                  <a:off x="828677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8" name="Прямоугольник 297"/>
                <p:cNvSpPr/>
                <p:nvPr/>
              </p:nvSpPr>
              <p:spPr>
                <a:xfrm>
                  <a:off x="6786578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9" name="Прямоугольник 298"/>
                <p:cNvSpPr/>
                <p:nvPr/>
              </p:nvSpPr>
              <p:spPr>
                <a:xfrm>
                  <a:off x="614363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0" name="Прямоугольник 299"/>
                <p:cNvSpPr/>
                <p:nvPr/>
              </p:nvSpPr>
              <p:spPr>
                <a:xfrm>
                  <a:off x="635795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1" name="Прямоугольник 300"/>
                <p:cNvSpPr/>
                <p:nvPr/>
              </p:nvSpPr>
              <p:spPr>
                <a:xfrm>
                  <a:off x="6572264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2" name="Прямоугольник 301"/>
                <p:cNvSpPr/>
                <p:nvPr/>
              </p:nvSpPr>
              <p:spPr>
                <a:xfrm>
                  <a:off x="850109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04" name="Группа 303"/>
              <p:cNvGrpSpPr/>
              <p:nvPr/>
            </p:nvGrpSpPr>
            <p:grpSpPr>
              <a:xfrm>
                <a:off x="6143636" y="5715016"/>
                <a:ext cx="2571768" cy="857256"/>
                <a:chOff x="6143636" y="3143248"/>
                <a:chExt cx="2571768" cy="857256"/>
              </a:xfrm>
            </p:grpSpPr>
            <p:sp>
              <p:nvSpPr>
                <p:cNvPr id="305" name="Прямоугольник 304"/>
                <p:cNvSpPr/>
                <p:nvPr/>
              </p:nvSpPr>
              <p:spPr>
                <a:xfrm>
                  <a:off x="7000892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6" name="Прямоугольник 305"/>
                <p:cNvSpPr/>
                <p:nvPr/>
              </p:nvSpPr>
              <p:spPr>
                <a:xfrm>
                  <a:off x="721520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7" name="Прямоугольник 306"/>
                <p:cNvSpPr/>
                <p:nvPr/>
              </p:nvSpPr>
              <p:spPr>
                <a:xfrm>
                  <a:off x="742952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8" name="Прямоугольник 307"/>
                <p:cNvSpPr/>
                <p:nvPr/>
              </p:nvSpPr>
              <p:spPr>
                <a:xfrm>
                  <a:off x="7643834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9" name="Прямоугольник 308"/>
                <p:cNvSpPr/>
                <p:nvPr/>
              </p:nvSpPr>
              <p:spPr>
                <a:xfrm>
                  <a:off x="7858148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0" name="Прямоугольник 309"/>
                <p:cNvSpPr/>
                <p:nvPr/>
              </p:nvSpPr>
              <p:spPr>
                <a:xfrm>
                  <a:off x="8072462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1" name="Прямоугольник 310"/>
                <p:cNvSpPr/>
                <p:nvPr/>
              </p:nvSpPr>
              <p:spPr>
                <a:xfrm>
                  <a:off x="828677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2" name="Прямоугольник 311"/>
                <p:cNvSpPr/>
                <p:nvPr/>
              </p:nvSpPr>
              <p:spPr>
                <a:xfrm>
                  <a:off x="6786578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3" name="Прямоугольник 312"/>
                <p:cNvSpPr/>
                <p:nvPr/>
              </p:nvSpPr>
              <p:spPr>
                <a:xfrm>
                  <a:off x="614363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4" name="Прямоугольник 313"/>
                <p:cNvSpPr/>
                <p:nvPr/>
              </p:nvSpPr>
              <p:spPr>
                <a:xfrm>
                  <a:off x="635795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5" name="Прямоугольник 314"/>
                <p:cNvSpPr/>
                <p:nvPr/>
              </p:nvSpPr>
              <p:spPr>
                <a:xfrm>
                  <a:off x="6572264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6" name="Прямоугольник 315"/>
                <p:cNvSpPr/>
                <p:nvPr/>
              </p:nvSpPr>
              <p:spPr>
                <a:xfrm>
                  <a:off x="850109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7" name="Прямоугольник 316"/>
                <p:cNvSpPr/>
                <p:nvPr/>
              </p:nvSpPr>
              <p:spPr>
                <a:xfrm>
                  <a:off x="7000892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8" name="Прямоугольник 317"/>
                <p:cNvSpPr/>
                <p:nvPr/>
              </p:nvSpPr>
              <p:spPr>
                <a:xfrm>
                  <a:off x="721520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9" name="Прямоугольник 318"/>
                <p:cNvSpPr/>
                <p:nvPr/>
              </p:nvSpPr>
              <p:spPr>
                <a:xfrm>
                  <a:off x="742952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0" name="Прямоугольник 319"/>
                <p:cNvSpPr/>
                <p:nvPr/>
              </p:nvSpPr>
              <p:spPr>
                <a:xfrm>
                  <a:off x="7643834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1" name="Прямоугольник 320"/>
                <p:cNvSpPr/>
                <p:nvPr/>
              </p:nvSpPr>
              <p:spPr>
                <a:xfrm>
                  <a:off x="7858148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2" name="Прямоугольник 321"/>
                <p:cNvSpPr/>
                <p:nvPr/>
              </p:nvSpPr>
              <p:spPr>
                <a:xfrm>
                  <a:off x="8072462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3" name="Прямоугольник 322"/>
                <p:cNvSpPr/>
                <p:nvPr/>
              </p:nvSpPr>
              <p:spPr>
                <a:xfrm>
                  <a:off x="828677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4" name="Прямоугольник 323"/>
                <p:cNvSpPr/>
                <p:nvPr/>
              </p:nvSpPr>
              <p:spPr>
                <a:xfrm>
                  <a:off x="6786578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5" name="Прямоугольник 324"/>
                <p:cNvSpPr/>
                <p:nvPr/>
              </p:nvSpPr>
              <p:spPr>
                <a:xfrm>
                  <a:off x="614363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6" name="Прямоугольник 325"/>
                <p:cNvSpPr/>
                <p:nvPr/>
              </p:nvSpPr>
              <p:spPr>
                <a:xfrm>
                  <a:off x="635795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7" name="Прямоугольник 326"/>
                <p:cNvSpPr/>
                <p:nvPr/>
              </p:nvSpPr>
              <p:spPr>
                <a:xfrm>
                  <a:off x="6572264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8" name="Прямоугольник 327"/>
                <p:cNvSpPr/>
                <p:nvPr/>
              </p:nvSpPr>
              <p:spPr>
                <a:xfrm>
                  <a:off x="850109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9" name="Прямоугольник 328"/>
                <p:cNvSpPr/>
                <p:nvPr/>
              </p:nvSpPr>
              <p:spPr>
                <a:xfrm>
                  <a:off x="7000892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0" name="Прямоугольник 329"/>
                <p:cNvSpPr/>
                <p:nvPr/>
              </p:nvSpPr>
              <p:spPr>
                <a:xfrm>
                  <a:off x="721520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1" name="Прямоугольник 330"/>
                <p:cNvSpPr/>
                <p:nvPr/>
              </p:nvSpPr>
              <p:spPr>
                <a:xfrm>
                  <a:off x="742952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2" name="Прямоугольник 331"/>
                <p:cNvSpPr/>
                <p:nvPr/>
              </p:nvSpPr>
              <p:spPr>
                <a:xfrm>
                  <a:off x="7643834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3" name="Прямоугольник 332"/>
                <p:cNvSpPr/>
                <p:nvPr/>
              </p:nvSpPr>
              <p:spPr>
                <a:xfrm>
                  <a:off x="7858148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4" name="Прямоугольник 333"/>
                <p:cNvSpPr/>
                <p:nvPr/>
              </p:nvSpPr>
              <p:spPr>
                <a:xfrm>
                  <a:off x="8072462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5" name="Прямоугольник 334"/>
                <p:cNvSpPr/>
                <p:nvPr/>
              </p:nvSpPr>
              <p:spPr>
                <a:xfrm>
                  <a:off x="828677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6" name="Прямоугольник 335"/>
                <p:cNvSpPr/>
                <p:nvPr/>
              </p:nvSpPr>
              <p:spPr>
                <a:xfrm>
                  <a:off x="6786578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7" name="Прямоугольник 336"/>
                <p:cNvSpPr/>
                <p:nvPr/>
              </p:nvSpPr>
              <p:spPr>
                <a:xfrm>
                  <a:off x="614363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8" name="Прямоугольник 337"/>
                <p:cNvSpPr/>
                <p:nvPr/>
              </p:nvSpPr>
              <p:spPr>
                <a:xfrm>
                  <a:off x="635795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9" name="Прямоугольник 338"/>
                <p:cNvSpPr/>
                <p:nvPr/>
              </p:nvSpPr>
              <p:spPr>
                <a:xfrm>
                  <a:off x="6572264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0" name="Прямоугольник 339"/>
                <p:cNvSpPr/>
                <p:nvPr/>
              </p:nvSpPr>
              <p:spPr>
                <a:xfrm>
                  <a:off x="850109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1" name="Прямоугольник 340"/>
                <p:cNvSpPr/>
                <p:nvPr/>
              </p:nvSpPr>
              <p:spPr>
                <a:xfrm>
                  <a:off x="7000892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2" name="Прямоугольник 341"/>
                <p:cNvSpPr/>
                <p:nvPr/>
              </p:nvSpPr>
              <p:spPr>
                <a:xfrm>
                  <a:off x="721520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3" name="Прямоугольник 342"/>
                <p:cNvSpPr/>
                <p:nvPr/>
              </p:nvSpPr>
              <p:spPr>
                <a:xfrm>
                  <a:off x="742952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4" name="Прямоугольник 343"/>
                <p:cNvSpPr/>
                <p:nvPr/>
              </p:nvSpPr>
              <p:spPr>
                <a:xfrm>
                  <a:off x="7643834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5" name="Прямоугольник 344"/>
                <p:cNvSpPr/>
                <p:nvPr/>
              </p:nvSpPr>
              <p:spPr>
                <a:xfrm>
                  <a:off x="7858148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6" name="Прямоугольник 345"/>
                <p:cNvSpPr/>
                <p:nvPr/>
              </p:nvSpPr>
              <p:spPr>
                <a:xfrm>
                  <a:off x="8072462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7" name="Прямоугольник 346"/>
                <p:cNvSpPr/>
                <p:nvPr/>
              </p:nvSpPr>
              <p:spPr>
                <a:xfrm>
                  <a:off x="828677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8" name="Прямоугольник 347"/>
                <p:cNvSpPr/>
                <p:nvPr/>
              </p:nvSpPr>
              <p:spPr>
                <a:xfrm>
                  <a:off x="6786578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9" name="Прямоугольник 348"/>
                <p:cNvSpPr/>
                <p:nvPr/>
              </p:nvSpPr>
              <p:spPr>
                <a:xfrm>
                  <a:off x="614363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0" name="Прямоугольник 349"/>
                <p:cNvSpPr/>
                <p:nvPr/>
              </p:nvSpPr>
              <p:spPr>
                <a:xfrm>
                  <a:off x="635795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1" name="Прямоугольник 350"/>
                <p:cNvSpPr/>
                <p:nvPr/>
              </p:nvSpPr>
              <p:spPr>
                <a:xfrm>
                  <a:off x="6572264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2" name="Прямоугольник 351"/>
                <p:cNvSpPr/>
                <p:nvPr/>
              </p:nvSpPr>
              <p:spPr>
                <a:xfrm>
                  <a:off x="850109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53" name="Группа 352"/>
              <p:cNvGrpSpPr/>
              <p:nvPr/>
            </p:nvGrpSpPr>
            <p:grpSpPr>
              <a:xfrm>
                <a:off x="6143636" y="4857760"/>
                <a:ext cx="2571768" cy="857256"/>
                <a:chOff x="6143636" y="3143248"/>
                <a:chExt cx="2571768" cy="857256"/>
              </a:xfrm>
            </p:grpSpPr>
            <p:sp>
              <p:nvSpPr>
                <p:cNvPr id="354" name="Прямоугольник 353"/>
                <p:cNvSpPr/>
                <p:nvPr/>
              </p:nvSpPr>
              <p:spPr>
                <a:xfrm>
                  <a:off x="7000892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5" name="Прямоугольник 354"/>
                <p:cNvSpPr/>
                <p:nvPr/>
              </p:nvSpPr>
              <p:spPr>
                <a:xfrm>
                  <a:off x="721520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6" name="Прямоугольник 355"/>
                <p:cNvSpPr/>
                <p:nvPr/>
              </p:nvSpPr>
              <p:spPr>
                <a:xfrm>
                  <a:off x="742952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7" name="Прямоугольник 356"/>
                <p:cNvSpPr/>
                <p:nvPr/>
              </p:nvSpPr>
              <p:spPr>
                <a:xfrm>
                  <a:off x="7643834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8" name="Прямоугольник 357"/>
                <p:cNvSpPr/>
                <p:nvPr/>
              </p:nvSpPr>
              <p:spPr>
                <a:xfrm>
                  <a:off x="7858148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9" name="Прямоугольник 358"/>
                <p:cNvSpPr/>
                <p:nvPr/>
              </p:nvSpPr>
              <p:spPr>
                <a:xfrm>
                  <a:off x="8072462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0" name="Прямоугольник 359"/>
                <p:cNvSpPr/>
                <p:nvPr/>
              </p:nvSpPr>
              <p:spPr>
                <a:xfrm>
                  <a:off x="828677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1" name="Прямоугольник 360"/>
                <p:cNvSpPr/>
                <p:nvPr/>
              </p:nvSpPr>
              <p:spPr>
                <a:xfrm>
                  <a:off x="6786578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2" name="Прямоугольник 361"/>
                <p:cNvSpPr/>
                <p:nvPr/>
              </p:nvSpPr>
              <p:spPr>
                <a:xfrm>
                  <a:off x="614363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3" name="Прямоугольник 362"/>
                <p:cNvSpPr/>
                <p:nvPr/>
              </p:nvSpPr>
              <p:spPr>
                <a:xfrm>
                  <a:off x="635795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4" name="Прямоугольник 363"/>
                <p:cNvSpPr/>
                <p:nvPr/>
              </p:nvSpPr>
              <p:spPr>
                <a:xfrm>
                  <a:off x="6572264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5" name="Прямоугольник 364"/>
                <p:cNvSpPr/>
                <p:nvPr/>
              </p:nvSpPr>
              <p:spPr>
                <a:xfrm>
                  <a:off x="850109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6" name="Прямоугольник 365"/>
                <p:cNvSpPr/>
                <p:nvPr/>
              </p:nvSpPr>
              <p:spPr>
                <a:xfrm>
                  <a:off x="7000892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7" name="Прямоугольник 366"/>
                <p:cNvSpPr/>
                <p:nvPr/>
              </p:nvSpPr>
              <p:spPr>
                <a:xfrm>
                  <a:off x="721520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8" name="Прямоугольник 367"/>
                <p:cNvSpPr/>
                <p:nvPr/>
              </p:nvSpPr>
              <p:spPr>
                <a:xfrm>
                  <a:off x="742952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9" name="Прямоугольник 368"/>
                <p:cNvSpPr/>
                <p:nvPr/>
              </p:nvSpPr>
              <p:spPr>
                <a:xfrm>
                  <a:off x="7643834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0" name="Прямоугольник 369"/>
                <p:cNvSpPr/>
                <p:nvPr/>
              </p:nvSpPr>
              <p:spPr>
                <a:xfrm>
                  <a:off x="7858148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1" name="Прямоугольник 370"/>
                <p:cNvSpPr/>
                <p:nvPr/>
              </p:nvSpPr>
              <p:spPr>
                <a:xfrm>
                  <a:off x="8072462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2" name="Прямоугольник 371"/>
                <p:cNvSpPr/>
                <p:nvPr/>
              </p:nvSpPr>
              <p:spPr>
                <a:xfrm>
                  <a:off x="828677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3" name="Прямоугольник 372"/>
                <p:cNvSpPr/>
                <p:nvPr/>
              </p:nvSpPr>
              <p:spPr>
                <a:xfrm>
                  <a:off x="6786578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4" name="Прямоугольник 373"/>
                <p:cNvSpPr/>
                <p:nvPr/>
              </p:nvSpPr>
              <p:spPr>
                <a:xfrm>
                  <a:off x="614363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5" name="Прямоугольник 374"/>
                <p:cNvSpPr/>
                <p:nvPr/>
              </p:nvSpPr>
              <p:spPr>
                <a:xfrm>
                  <a:off x="635795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6" name="Прямоугольник 375"/>
                <p:cNvSpPr/>
                <p:nvPr/>
              </p:nvSpPr>
              <p:spPr>
                <a:xfrm>
                  <a:off x="6572264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7" name="Прямоугольник 376"/>
                <p:cNvSpPr/>
                <p:nvPr/>
              </p:nvSpPr>
              <p:spPr>
                <a:xfrm>
                  <a:off x="850109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8" name="Прямоугольник 377"/>
                <p:cNvSpPr/>
                <p:nvPr/>
              </p:nvSpPr>
              <p:spPr>
                <a:xfrm>
                  <a:off x="7000892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9" name="Прямоугольник 378"/>
                <p:cNvSpPr/>
                <p:nvPr/>
              </p:nvSpPr>
              <p:spPr>
                <a:xfrm>
                  <a:off x="721520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0" name="Прямоугольник 379"/>
                <p:cNvSpPr/>
                <p:nvPr/>
              </p:nvSpPr>
              <p:spPr>
                <a:xfrm>
                  <a:off x="742952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1" name="Прямоугольник 380"/>
                <p:cNvSpPr/>
                <p:nvPr/>
              </p:nvSpPr>
              <p:spPr>
                <a:xfrm>
                  <a:off x="7643834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2" name="Прямоугольник 381"/>
                <p:cNvSpPr/>
                <p:nvPr/>
              </p:nvSpPr>
              <p:spPr>
                <a:xfrm>
                  <a:off x="7858148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3" name="Прямоугольник 382"/>
                <p:cNvSpPr/>
                <p:nvPr/>
              </p:nvSpPr>
              <p:spPr>
                <a:xfrm>
                  <a:off x="8072462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4" name="Прямоугольник 383"/>
                <p:cNvSpPr/>
                <p:nvPr/>
              </p:nvSpPr>
              <p:spPr>
                <a:xfrm>
                  <a:off x="828677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5" name="Прямоугольник 384"/>
                <p:cNvSpPr/>
                <p:nvPr/>
              </p:nvSpPr>
              <p:spPr>
                <a:xfrm>
                  <a:off x="6786578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6" name="Прямоугольник 385"/>
                <p:cNvSpPr/>
                <p:nvPr/>
              </p:nvSpPr>
              <p:spPr>
                <a:xfrm>
                  <a:off x="614363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7" name="Прямоугольник 386"/>
                <p:cNvSpPr/>
                <p:nvPr/>
              </p:nvSpPr>
              <p:spPr>
                <a:xfrm>
                  <a:off x="635795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8" name="Прямоугольник 387"/>
                <p:cNvSpPr/>
                <p:nvPr/>
              </p:nvSpPr>
              <p:spPr>
                <a:xfrm>
                  <a:off x="6572264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9" name="Прямоугольник 388"/>
                <p:cNvSpPr/>
                <p:nvPr/>
              </p:nvSpPr>
              <p:spPr>
                <a:xfrm>
                  <a:off x="850109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0" name="Прямоугольник 389"/>
                <p:cNvSpPr/>
                <p:nvPr/>
              </p:nvSpPr>
              <p:spPr>
                <a:xfrm>
                  <a:off x="7000892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1" name="Прямоугольник 390"/>
                <p:cNvSpPr/>
                <p:nvPr/>
              </p:nvSpPr>
              <p:spPr>
                <a:xfrm>
                  <a:off x="721520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2" name="Прямоугольник 391"/>
                <p:cNvSpPr/>
                <p:nvPr/>
              </p:nvSpPr>
              <p:spPr>
                <a:xfrm>
                  <a:off x="742952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3" name="Прямоугольник 392"/>
                <p:cNvSpPr/>
                <p:nvPr/>
              </p:nvSpPr>
              <p:spPr>
                <a:xfrm>
                  <a:off x="7643834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4" name="Прямоугольник 393"/>
                <p:cNvSpPr/>
                <p:nvPr/>
              </p:nvSpPr>
              <p:spPr>
                <a:xfrm>
                  <a:off x="7858148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5" name="Прямоугольник 394"/>
                <p:cNvSpPr/>
                <p:nvPr/>
              </p:nvSpPr>
              <p:spPr>
                <a:xfrm>
                  <a:off x="8072462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6" name="Прямоугольник 395"/>
                <p:cNvSpPr/>
                <p:nvPr/>
              </p:nvSpPr>
              <p:spPr>
                <a:xfrm>
                  <a:off x="828677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7" name="Прямоугольник 396"/>
                <p:cNvSpPr/>
                <p:nvPr/>
              </p:nvSpPr>
              <p:spPr>
                <a:xfrm>
                  <a:off x="6786578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8" name="Прямоугольник 397"/>
                <p:cNvSpPr/>
                <p:nvPr/>
              </p:nvSpPr>
              <p:spPr>
                <a:xfrm>
                  <a:off x="614363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9" name="Прямоугольник 398"/>
                <p:cNvSpPr/>
                <p:nvPr/>
              </p:nvSpPr>
              <p:spPr>
                <a:xfrm>
                  <a:off x="635795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0" name="Прямоугольник 399"/>
                <p:cNvSpPr/>
                <p:nvPr/>
              </p:nvSpPr>
              <p:spPr>
                <a:xfrm>
                  <a:off x="6572264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1" name="Прямоугольник 400"/>
                <p:cNvSpPr/>
                <p:nvPr/>
              </p:nvSpPr>
              <p:spPr>
                <a:xfrm>
                  <a:off x="850109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02" name="Группа 401"/>
              <p:cNvGrpSpPr/>
              <p:nvPr/>
            </p:nvGrpSpPr>
            <p:grpSpPr>
              <a:xfrm>
                <a:off x="6143636" y="4000504"/>
                <a:ext cx="2571768" cy="857256"/>
                <a:chOff x="6143636" y="3143248"/>
                <a:chExt cx="2571768" cy="857256"/>
              </a:xfrm>
            </p:grpSpPr>
            <p:sp>
              <p:nvSpPr>
                <p:cNvPr id="403" name="Прямоугольник 402"/>
                <p:cNvSpPr/>
                <p:nvPr/>
              </p:nvSpPr>
              <p:spPr>
                <a:xfrm>
                  <a:off x="7000892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4" name="Прямоугольник 403"/>
                <p:cNvSpPr/>
                <p:nvPr/>
              </p:nvSpPr>
              <p:spPr>
                <a:xfrm>
                  <a:off x="721520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5" name="Прямоугольник 404"/>
                <p:cNvSpPr/>
                <p:nvPr/>
              </p:nvSpPr>
              <p:spPr>
                <a:xfrm>
                  <a:off x="742952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6" name="Прямоугольник 405"/>
                <p:cNvSpPr/>
                <p:nvPr/>
              </p:nvSpPr>
              <p:spPr>
                <a:xfrm>
                  <a:off x="7643834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7" name="Прямоугольник 406"/>
                <p:cNvSpPr/>
                <p:nvPr/>
              </p:nvSpPr>
              <p:spPr>
                <a:xfrm>
                  <a:off x="7858148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8" name="Прямоугольник 407"/>
                <p:cNvSpPr/>
                <p:nvPr/>
              </p:nvSpPr>
              <p:spPr>
                <a:xfrm>
                  <a:off x="8072462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9" name="Прямоугольник 408"/>
                <p:cNvSpPr/>
                <p:nvPr/>
              </p:nvSpPr>
              <p:spPr>
                <a:xfrm>
                  <a:off x="828677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0" name="Прямоугольник 409"/>
                <p:cNvSpPr/>
                <p:nvPr/>
              </p:nvSpPr>
              <p:spPr>
                <a:xfrm>
                  <a:off x="6786578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1" name="Прямоугольник 410"/>
                <p:cNvSpPr/>
                <p:nvPr/>
              </p:nvSpPr>
              <p:spPr>
                <a:xfrm>
                  <a:off x="6143636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2" name="Прямоугольник 411"/>
                <p:cNvSpPr/>
                <p:nvPr/>
              </p:nvSpPr>
              <p:spPr>
                <a:xfrm>
                  <a:off x="635795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3" name="Прямоугольник 412"/>
                <p:cNvSpPr/>
                <p:nvPr/>
              </p:nvSpPr>
              <p:spPr>
                <a:xfrm>
                  <a:off x="6572264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4" name="Прямоугольник 413"/>
                <p:cNvSpPr/>
                <p:nvPr/>
              </p:nvSpPr>
              <p:spPr>
                <a:xfrm>
                  <a:off x="8501090" y="3357562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5" name="Прямоугольник 414"/>
                <p:cNvSpPr/>
                <p:nvPr/>
              </p:nvSpPr>
              <p:spPr>
                <a:xfrm>
                  <a:off x="7000892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6" name="Прямоугольник 415"/>
                <p:cNvSpPr/>
                <p:nvPr/>
              </p:nvSpPr>
              <p:spPr>
                <a:xfrm>
                  <a:off x="721520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7" name="Прямоугольник 416"/>
                <p:cNvSpPr/>
                <p:nvPr/>
              </p:nvSpPr>
              <p:spPr>
                <a:xfrm>
                  <a:off x="742952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8" name="Прямоугольник 417"/>
                <p:cNvSpPr/>
                <p:nvPr/>
              </p:nvSpPr>
              <p:spPr>
                <a:xfrm>
                  <a:off x="7643834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9" name="Прямоугольник 418"/>
                <p:cNvSpPr/>
                <p:nvPr/>
              </p:nvSpPr>
              <p:spPr>
                <a:xfrm>
                  <a:off x="7858148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0" name="Прямоугольник 419"/>
                <p:cNvSpPr/>
                <p:nvPr/>
              </p:nvSpPr>
              <p:spPr>
                <a:xfrm>
                  <a:off x="8072462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1" name="Прямоугольник 420"/>
                <p:cNvSpPr/>
                <p:nvPr/>
              </p:nvSpPr>
              <p:spPr>
                <a:xfrm>
                  <a:off x="828677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2" name="Прямоугольник 421"/>
                <p:cNvSpPr/>
                <p:nvPr/>
              </p:nvSpPr>
              <p:spPr>
                <a:xfrm>
                  <a:off x="6786578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3" name="Прямоугольник 422"/>
                <p:cNvSpPr/>
                <p:nvPr/>
              </p:nvSpPr>
              <p:spPr>
                <a:xfrm>
                  <a:off x="6143636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4" name="Прямоугольник 423"/>
                <p:cNvSpPr/>
                <p:nvPr/>
              </p:nvSpPr>
              <p:spPr>
                <a:xfrm>
                  <a:off x="635795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5" name="Прямоугольник 424"/>
                <p:cNvSpPr/>
                <p:nvPr/>
              </p:nvSpPr>
              <p:spPr>
                <a:xfrm>
                  <a:off x="6572264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6" name="Прямоугольник 425"/>
                <p:cNvSpPr/>
                <p:nvPr/>
              </p:nvSpPr>
              <p:spPr>
                <a:xfrm>
                  <a:off x="8501090" y="3571876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7" name="Прямоугольник 426"/>
                <p:cNvSpPr/>
                <p:nvPr/>
              </p:nvSpPr>
              <p:spPr>
                <a:xfrm>
                  <a:off x="7000892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8" name="Прямоугольник 427"/>
                <p:cNvSpPr/>
                <p:nvPr/>
              </p:nvSpPr>
              <p:spPr>
                <a:xfrm>
                  <a:off x="721520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9" name="Прямоугольник 428"/>
                <p:cNvSpPr/>
                <p:nvPr/>
              </p:nvSpPr>
              <p:spPr>
                <a:xfrm>
                  <a:off x="742952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0" name="Прямоугольник 429"/>
                <p:cNvSpPr/>
                <p:nvPr/>
              </p:nvSpPr>
              <p:spPr>
                <a:xfrm>
                  <a:off x="7643834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1" name="Прямоугольник 430"/>
                <p:cNvSpPr/>
                <p:nvPr/>
              </p:nvSpPr>
              <p:spPr>
                <a:xfrm>
                  <a:off x="7858148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2" name="Прямоугольник 431"/>
                <p:cNvSpPr/>
                <p:nvPr/>
              </p:nvSpPr>
              <p:spPr>
                <a:xfrm>
                  <a:off x="8072462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3" name="Прямоугольник 432"/>
                <p:cNvSpPr/>
                <p:nvPr/>
              </p:nvSpPr>
              <p:spPr>
                <a:xfrm>
                  <a:off x="828677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4" name="Прямоугольник 433"/>
                <p:cNvSpPr/>
                <p:nvPr/>
              </p:nvSpPr>
              <p:spPr>
                <a:xfrm>
                  <a:off x="6786578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5" name="Прямоугольник 434"/>
                <p:cNvSpPr/>
                <p:nvPr/>
              </p:nvSpPr>
              <p:spPr>
                <a:xfrm>
                  <a:off x="6143636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6" name="Прямоугольник 435"/>
                <p:cNvSpPr/>
                <p:nvPr/>
              </p:nvSpPr>
              <p:spPr>
                <a:xfrm>
                  <a:off x="635795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7" name="Прямоугольник 436"/>
                <p:cNvSpPr/>
                <p:nvPr/>
              </p:nvSpPr>
              <p:spPr>
                <a:xfrm>
                  <a:off x="6572264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8" name="Прямоугольник 437"/>
                <p:cNvSpPr/>
                <p:nvPr/>
              </p:nvSpPr>
              <p:spPr>
                <a:xfrm>
                  <a:off x="8501090" y="3786190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9" name="Прямоугольник 438"/>
                <p:cNvSpPr/>
                <p:nvPr/>
              </p:nvSpPr>
              <p:spPr>
                <a:xfrm>
                  <a:off x="7000892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0" name="Прямоугольник 439"/>
                <p:cNvSpPr/>
                <p:nvPr/>
              </p:nvSpPr>
              <p:spPr>
                <a:xfrm>
                  <a:off x="721520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1" name="Прямоугольник 440"/>
                <p:cNvSpPr/>
                <p:nvPr/>
              </p:nvSpPr>
              <p:spPr>
                <a:xfrm>
                  <a:off x="742952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2" name="Прямоугольник 441"/>
                <p:cNvSpPr/>
                <p:nvPr/>
              </p:nvSpPr>
              <p:spPr>
                <a:xfrm>
                  <a:off x="7643834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3" name="Прямоугольник 442"/>
                <p:cNvSpPr/>
                <p:nvPr/>
              </p:nvSpPr>
              <p:spPr>
                <a:xfrm>
                  <a:off x="7858148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4" name="Прямоугольник 443"/>
                <p:cNvSpPr/>
                <p:nvPr/>
              </p:nvSpPr>
              <p:spPr>
                <a:xfrm>
                  <a:off x="8072462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5" name="Прямоугольник 444"/>
                <p:cNvSpPr/>
                <p:nvPr/>
              </p:nvSpPr>
              <p:spPr>
                <a:xfrm>
                  <a:off x="828677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6" name="Прямоугольник 445"/>
                <p:cNvSpPr/>
                <p:nvPr/>
              </p:nvSpPr>
              <p:spPr>
                <a:xfrm>
                  <a:off x="6786578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7" name="Прямоугольник 446"/>
                <p:cNvSpPr/>
                <p:nvPr/>
              </p:nvSpPr>
              <p:spPr>
                <a:xfrm>
                  <a:off x="6143636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8" name="Прямоугольник 447"/>
                <p:cNvSpPr/>
                <p:nvPr/>
              </p:nvSpPr>
              <p:spPr>
                <a:xfrm>
                  <a:off x="635795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9" name="Прямоугольник 448"/>
                <p:cNvSpPr/>
                <p:nvPr/>
              </p:nvSpPr>
              <p:spPr>
                <a:xfrm>
                  <a:off x="6572264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0" name="Прямоугольник 449"/>
                <p:cNvSpPr/>
                <p:nvPr/>
              </p:nvSpPr>
              <p:spPr>
                <a:xfrm>
                  <a:off x="8501090" y="3143248"/>
                  <a:ext cx="214314" cy="214314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63" name="TextBox 462"/>
            <p:cNvSpPr txBox="1"/>
            <p:nvPr/>
          </p:nvSpPr>
          <p:spPr>
            <a:xfrm>
              <a:off x="7358082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>
                  <a:latin typeface="Bookman Old Style" pitchFamily="18" charset="0"/>
                </a:rPr>
                <a:t>у</a:t>
              </a:r>
              <a:endParaRPr lang="ru-RU" b="1" i="1" dirty="0">
                <a:latin typeface="Bookman Old Style" pitchFamily="18" charset="0"/>
              </a:endParaRPr>
            </a:p>
          </p:txBody>
        </p:sp>
        <p:grpSp>
          <p:nvGrpSpPr>
            <p:cNvPr id="468" name="Группа 467"/>
            <p:cNvGrpSpPr/>
            <p:nvPr/>
          </p:nvGrpSpPr>
          <p:grpSpPr>
            <a:xfrm>
              <a:off x="6357950" y="3000373"/>
              <a:ext cx="2357454" cy="3107553"/>
              <a:chOff x="6357950" y="3000373"/>
              <a:chExt cx="2357454" cy="3107553"/>
            </a:xfrm>
          </p:grpSpPr>
          <p:cxnSp>
            <p:nvCxnSpPr>
              <p:cNvPr id="453" name="Прямая со стрелкой 452"/>
              <p:cNvCxnSpPr>
                <a:endCxn id="438" idx="2"/>
              </p:cNvCxnSpPr>
              <p:nvPr/>
            </p:nvCxnSpPr>
            <p:spPr>
              <a:xfrm>
                <a:off x="6357950" y="4500570"/>
                <a:ext cx="2250297" cy="1588"/>
              </a:xfrm>
              <a:prstGeom prst="straightConnector1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Прямая со стрелкой 456"/>
              <p:cNvCxnSpPr>
                <a:stCxn id="331" idx="1"/>
              </p:cNvCxnSpPr>
              <p:nvPr/>
            </p:nvCxnSpPr>
            <p:spPr>
              <a:xfrm rot="10800000" flipH="1">
                <a:off x="7429519" y="3000373"/>
                <a:ext cx="1" cy="3107553"/>
              </a:xfrm>
              <a:prstGeom prst="straightConnector1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Прямая соединительная линия 459"/>
              <p:cNvCxnSpPr>
                <a:stCxn id="327" idx="0"/>
                <a:endCxn id="270" idx="1"/>
              </p:cNvCxnSpPr>
              <p:nvPr/>
            </p:nvCxnSpPr>
            <p:spPr>
              <a:xfrm rot="5400000" flipH="1" flipV="1">
                <a:off x="6115941" y="3885324"/>
                <a:ext cx="2520000" cy="139304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Прямая соединительная линия 461"/>
              <p:cNvCxnSpPr>
                <a:stCxn id="424" idx="0"/>
                <a:endCxn id="377" idx="1"/>
              </p:cNvCxnSpPr>
              <p:nvPr/>
            </p:nvCxnSpPr>
            <p:spPr>
              <a:xfrm rot="16200000" flipH="1">
                <a:off x="7000891" y="3536157"/>
                <a:ext cx="964413" cy="2035983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6" name="TextBox 465"/>
              <p:cNvSpPr txBox="1"/>
              <p:nvPr/>
            </p:nvSpPr>
            <p:spPr>
              <a:xfrm>
                <a:off x="8429652" y="450057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 smtClean="0">
                    <a:latin typeface="Bookman Old Style" pitchFamily="18" charset="0"/>
                  </a:rPr>
                  <a:t>х</a:t>
                </a:r>
                <a:endParaRPr lang="ru-RU" b="1" i="1" dirty="0">
                  <a:latin typeface="Bookman Old Style" pitchFamily="18" charset="0"/>
                </a:endParaRPr>
              </a:p>
            </p:txBody>
          </p:sp>
          <p:sp>
            <p:nvSpPr>
              <p:cNvPr id="467" name="TextBox 466"/>
              <p:cNvSpPr txBox="1"/>
              <p:nvPr/>
            </p:nvSpPr>
            <p:spPr>
              <a:xfrm>
                <a:off x="7500958" y="4214818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 smtClean="0">
                    <a:latin typeface="Bookman Old Style" pitchFamily="18" charset="0"/>
                  </a:rPr>
                  <a:t>1</a:t>
                </a:r>
                <a:endParaRPr lang="ru-RU" b="1" i="1" dirty="0">
                  <a:latin typeface="Bookman Old Style" pitchFamily="18" charset="0"/>
                </a:endParaRPr>
              </a:p>
            </p:txBody>
          </p:sp>
        </p:grpSp>
      </p:grpSp>
      <p:sp>
        <p:nvSpPr>
          <p:cNvPr id="209" name="TextBox 208"/>
          <p:cNvSpPr txBox="1"/>
          <p:nvPr/>
        </p:nvSpPr>
        <p:spPr>
          <a:xfrm>
            <a:off x="4000496" y="5072074"/>
            <a:ext cx="4038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ial Narrow" pitchFamily="34" charset="0"/>
              </a:rPr>
              <a:t>Учитель математики  школы № 92</a:t>
            </a:r>
          </a:p>
          <a:p>
            <a:r>
              <a:rPr lang="ru-RU" sz="2000" b="1" i="1" dirty="0" smtClean="0">
                <a:latin typeface="Arial Narrow" pitchFamily="34" charset="0"/>
              </a:rPr>
              <a:t>           Павловская Нина  Михайловна</a:t>
            </a:r>
            <a:endParaRPr lang="ru-RU" sz="2000" b="1" i="1" dirty="0">
              <a:latin typeface="Arial Narrow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7786710" y="28572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Урок 2</a:t>
            </a:r>
            <a:r>
              <a:rPr lang="ru-RU" sz="1600" b="1" i="1" dirty="0" smtClean="0">
                <a:latin typeface="Bookman Old Style" pitchFamily="18" charset="0"/>
              </a:rPr>
              <a:t>.</a:t>
            </a:r>
            <a:endParaRPr lang="ru-RU" sz="1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00108"/>
            <a:ext cx="8534400" cy="2600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800" b="1" i="1" u="sng" dirty="0" smtClean="0">
                <a:solidFill>
                  <a:srgbClr val="0000FF"/>
                </a:solidFill>
                <a:latin typeface="Bookman Old Style" pitchFamily="18" charset="0"/>
              </a:rPr>
              <a:t>Запишите домашнее задание: </a:t>
            </a:r>
          </a:p>
          <a:p>
            <a:pPr lvl="0" algn="ctr">
              <a:lnSpc>
                <a:spcPct val="150000"/>
              </a:lnSpc>
            </a:pP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п.6.1, 6.2 учебника, </a:t>
            </a:r>
          </a:p>
          <a:p>
            <a:pPr lvl="0" algn="ctr">
              <a:lnSpc>
                <a:spcPct val="150000"/>
              </a:lnSpc>
            </a:pP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№ 494(б, г), 495(б, г), 496.</a:t>
            </a:r>
          </a:p>
          <a:p>
            <a:pPr lvl="0" algn="ctr">
              <a:lnSpc>
                <a:spcPct val="150000"/>
              </a:lnSpc>
            </a:pPr>
            <a:r>
              <a:rPr lang="ru-RU" sz="2800" b="1" i="1" u="sng" dirty="0" smtClean="0">
                <a:solidFill>
                  <a:srgbClr val="0070C0"/>
                </a:solidFill>
                <a:latin typeface="Bookman Old Style" pitchFamily="18" charset="0"/>
              </a:rPr>
              <a:t>№ 510 – по желанию.</a:t>
            </a:r>
            <a:endParaRPr lang="ru-RU" sz="2800" b="1" i="1" dirty="0" smtClean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1029" name="Picture 5" descr="C:\Documents and Settings\Администратор\Мои документы\Мои рисунки\Коллекция анимашек\book1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071810"/>
            <a:ext cx="3125409" cy="2381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571480"/>
            <a:ext cx="7072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Цели урока: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1244070"/>
            <a:ext cx="8501122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</a:rPr>
              <a:t>систематизировать и развивать  знания по теме функция, область определения функции, график функции;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</a:rPr>
              <a:t>провести контроль приобретенных знаний;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</a:rPr>
              <a:t>развивать логическое мышление, умение анализировать, делать вывод;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</a:rPr>
              <a:t>способствовать развитию познавательного интереса.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285728"/>
            <a:ext cx="3773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Разминка.</a:t>
            </a:r>
            <a:endParaRPr lang="ru-RU" sz="4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928670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1. Какие из формул задают прямую пропорциональность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071678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а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) у =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– 3х;       б) у = х + 0,5;       в) у = – х;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143248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г) у = х²;           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д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) у = 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х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;           е) у = 2 – х;</a:t>
            </a:r>
          </a:p>
          <a:p>
            <a:pPr algn="just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                                3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42913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ж) у = 5х – 1;  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з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) у = 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х – 3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;        и) у =  х.</a:t>
            </a:r>
          </a:p>
          <a:p>
            <a:pPr algn="just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                                  2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40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uild="allAtOnce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2. В каких координатных  четвертях расположены графики функций: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а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) у = 200х;   б) у = – 0,201х;   в) у = 2010х.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21455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3.  Принадлежат  ли  точки  А(38; - 15) и В(-13; - 3,9) графику функции у = 0,3х?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286124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А(38; -15)    у = 0,3х, т.к.  – 15 ≠ 0,3 · 38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286124"/>
            <a:ext cx="285752" cy="614367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3286124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В(-13;-3,9)   у = 0,3х, т.к.  – 3,9 </a:t>
            </a:r>
            <a:r>
              <a:rPr lang="ru-RU" sz="2800" b="1" i="1" dirty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=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 0,3 · (-13)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286124"/>
            <a:ext cx="285752" cy="614367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3214686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4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. При каком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k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точки   А(1;2);  В(-2;8);  С(1; 0,5) принадлежат графику функции у =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k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х?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34" y="4500570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А(1;2)    у =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k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х, при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k = 2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; 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572008"/>
            <a:ext cx="285752" cy="552451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000636"/>
            <a:ext cx="285752" cy="614367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034" y="5000636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В(-2;8)    у =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k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х, при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k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 = – 4;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034" y="5500702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С(1; 0,5)    у = </a:t>
            </a:r>
            <a:r>
              <a:rPr lang="en-US" sz="2800" b="1" i="1" dirty="0" err="1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kx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, при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k = 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0,5.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500702"/>
            <a:ext cx="285752" cy="614367"/>
          </a:xfrm>
          <a:prstGeom prst="rect">
            <a:avLst/>
          </a:prstGeom>
          <a:noFill/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2000240"/>
            <a:ext cx="1357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I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и </a:t>
            </a:r>
            <a:r>
              <a:rPr lang="en-US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III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929454" y="2000240"/>
            <a:ext cx="1357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I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и </a:t>
            </a:r>
            <a:r>
              <a:rPr lang="en-US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III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2000240"/>
            <a:ext cx="15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II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и </a:t>
            </a:r>
            <a:r>
              <a:rPr lang="en-US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IV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9" grpId="0"/>
      <p:bldP spid="9" grpId="1"/>
      <p:bldP spid="16" grpId="0"/>
      <p:bldP spid="20" grpId="0"/>
      <p:bldP spid="27" grpId="0" build="allAtOnce"/>
      <p:bldP spid="28" grpId="0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786314" y="214290"/>
            <a:ext cx="3929090" cy="6429420"/>
            <a:chOff x="4929190" y="214290"/>
            <a:chExt cx="3929090" cy="6429420"/>
          </a:xfrm>
          <a:noFill/>
        </p:grpSpPr>
        <p:grpSp>
          <p:nvGrpSpPr>
            <p:cNvPr id="3" name="Группа 202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  <a:grpFill/>
          </p:grpSpPr>
          <p:grpSp>
            <p:nvGrpSpPr>
              <p:cNvPr id="89" name="Группа 55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34" name="Прямоугольник 23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5" name="Прямоугольник 23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6" name="Прямоугольник 23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7" name="Прямоугольник 23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8" name="Прямоугольник 23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0" name="Прямоугольник 23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1" name="Прямоугольник 24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2" name="Прямоугольник 24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4" name="Прямоугольник 24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0" name="Группа 57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23" name="Прямоугольник 22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4" name="Прямоугольник 22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5" name="Прямоугольник 22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6" name="Прямоугольник 22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8" name="Прямоугольник 22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9" name="Прямоугольник 22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0" name="Прямоугольник 22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1" name="Прямоугольник 23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1" name="Группа 69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12" name="Прямоугольник 21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3" name="Прямоугольник 21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4" name="Прямоугольник 21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5" name="Прямоугольник 21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0" name="Прямоугольник 21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1" name="Прямоугольник 22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2" name="Прямоугольник 22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2" name="Группа 8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01" name="Прямоугольник 20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2" name="Прямоугольник 20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6" name="Прямоугольник 8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7" name="Прямоугольник 8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8" name="Прямоугольник 9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9" name="Прямоугольник 9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0" name="Прямоугольник 9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1" name="Прямоугольник 9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3" name="Группа 94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90" name="Прямоугольник 9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1" name="Прямоугольник 9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2" name="Прямоугольник 9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3" name="Прямоугольник 9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4" name="Прямоугольник 9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5" name="Прямоугольник 10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7" name="Прямоугольник 19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8" name="Прямоугольник 19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9" name="Прямоугольник 19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0" name="Прямоугольник 19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4" name="Группа 106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79" name="Прямоугольник 17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0" name="Прямоугольник 17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1" name="Прямоугольник 18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2" name="Прямоугольник 18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3" name="Прямоугольник 18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4" name="Прямоугольник 18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5" name="Прямоугольник 18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6" name="Прямоугольник 18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5" name="Группа 118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68" name="Прямоугольник 16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9" name="Прямоугольник 16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0" name="Прямоугольник 16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5" name="Прямоугольник 17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8" name="Прямоугольник 17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6" name="Группа 130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57" name="Прямоугольник 15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8" name="Прямоугольник 15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9" name="Прямоугольник 15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0" name="Прямоугольник 15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1" name="Прямоугольник 16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2" name="Прямоугольник 16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Прямоугольник 16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4" name="Прямоугольник 16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5" name="Прямоугольник 16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7" name="Прямоугольник 16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7" name="Группа 142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46" name="Прямоугольник 14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9" name="Прямоугольник 14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0" name="Прямоугольник 14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1" name="Прямоугольник 15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3" name="Прямоугольник 15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4" name="Прямоугольник 15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5" name="Прямоугольник 15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6" name="Прямоугольник 15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8" name="Группа 154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35" name="Прямоугольник 13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6" name="Прямоугольник 13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7" name="Прямоугольник 13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8" name="Прямоугольник 13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9" name="Прямоугольник 13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0" name="Прямоугольник 13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1" name="Прямоугольник 14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3" name="Прямоугольник 14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9" name="Группа 166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24" name="Прямоугольник 12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6" name="Прямоугольник 12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8" name="Прямоугольник 12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9" name="Прямоугольник 12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1" name="Прямоугольник 13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2" name="Прямоугольник 13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4" name="Прямоугольник 13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0" name="Группа 178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13" name="Прямоугольник 11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4" name="Прямоугольник 11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6" name="Прямоугольник 11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7" name="Прямоугольник 11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8" name="Прямоугольник 11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0" name="Прямоугольник 11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1" name="Прямоугольник 12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2" name="Прямоугольник 12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3" name="Прямоугольник 12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1" name="Группа 190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02" name="Прямоугольник 10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3" name="Прямоугольник 10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4" name="Прямоугольник 10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7" name="Прямоугольник 10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8" name="Прямоугольник 10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9" name="Прямоугольник 10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0" name="Прямоугольник 10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1" name="Прямоугольник 11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2" name="Прямоугольник 11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4" name="Прямая со стрелкой 3"/>
            <p:cNvCxnSpPr>
              <a:stCxn id="72" idx="1"/>
              <a:endCxn id="40" idx="3"/>
            </p:cNvCxnSpPr>
            <p:nvPr/>
          </p:nvCxnSpPr>
          <p:spPr bwMode="auto">
            <a:xfrm rot="10800000">
              <a:off x="6715140" y="392885"/>
              <a:ext cx="1588" cy="6072230"/>
            </a:xfrm>
            <a:prstGeom prst="straightConnector1">
              <a:avLst/>
            </a:prstGeom>
            <a:grp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" name="Прямая со стрелкой 4"/>
            <p:cNvCxnSpPr>
              <a:stCxn id="157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3702" y="3429000"/>
              <a:ext cx="320922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29454" y="3429000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err="1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86644" y="3429000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43834" y="3429001"/>
              <a:ext cx="35719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72198" y="3429001"/>
              <a:ext cx="499064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6446" y="3429000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29256" y="3429000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9388" y="257174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29388" y="292893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29388" y="221455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9388" y="185736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29388" y="150017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57950" y="364331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57950" y="400050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57950" y="435769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7950" y="471488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24" name="Группа 30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78" name="Прямоугольник 77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9" name="Прямоугольник 78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0" name="Прямоугольник 79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1" name="Прямоугольник 80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2" name="Прямоугольник 81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3" name="Прямоугольник 82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6" name="Прямоугольник 85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7" name="Прямоугольник 86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25" name="Прямоугольник 24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742952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58" name="Группа 356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67" name="Прямоугольник 66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69" name="Прямоугольник 68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1" name="Прямоугольник 70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" name="Прямоугольник 73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6" name="Прямоугольник 75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6429388" y="114298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29388" y="785795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6357950" y="5429264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072066" y="3429001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6357950" y="507207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429388" y="428604"/>
              <a:ext cx="285752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6357950" y="578645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6357950" y="614364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cxnSp>
        <p:nvCxnSpPr>
          <p:cNvPr id="246" name="Прямая соединительная линия 245"/>
          <p:cNvCxnSpPr/>
          <p:nvPr/>
        </p:nvCxnSpPr>
        <p:spPr>
          <a:xfrm rot="5400000" flipH="1" flipV="1">
            <a:off x="4042710" y="1977166"/>
            <a:ext cx="5364000" cy="2124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Прямая соединительная линия 252"/>
          <p:cNvCxnSpPr/>
          <p:nvPr/>
        </p:nvCxnSpPr>
        <p:spPr>
          <a:xfrm flipV="1">
            <a:off x="4857752" y="2928934"/>
            <a:ext cx="3816000" cy="92869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Прямая соединительная линия 256"/>
          <p:cNvCxnSpPr/>
          <p:nvPr/>
        </p:nvCxnSpPr>
        <p:spPr>
          <a:xfrm rot="16200000" flipV="1">
            <a:off x="3681711" y="2310627"/>
            <a:ext cx="5652000" cy="18711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/>
          <p:cNvCxnSpPr/>
          <p:nvPr/>
        </p:nvCxnSpPr>
        <p:spPr>
          <a:xfrm rot="16200000" flipH="1">
            <a:off x="5143504" y="2000240"/>
            <a:ext cx="2928958" cy="292895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142844" y="285728"/>
            <a:ext cx="4500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latin typeface="Bookman Old Style" pitchFamily="18" charset="0"/>
              </a:rPr>
              <a:t>  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Определите какой формулой задан каждый из графиков</a:t>
            </a:r>
            <a:r>
              <a:rPr lang="ru-RU" sz="2800" b="1" i="1" dirty="0" smtClean="0">
                <a:latin typeface="Bookman Old Style" pitchFamily="18" charset="0"/>
              </a:rPr>
              <a:t>. 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857224" y="214311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а) у = 0,25х; 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266" name="Овал 265"/>
          <p:cNvSpPr/>
          <p:nvPr/>
        </p:nvSpPr>
        <p:spPr>
          <a:xfrm>
            <a:off x="5786446" y="264318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Овал 266"/>
          <p:cNvSpPr/>
          <p:nvPr/>
        </p:nvSpPr>
        <p:spPr>
          <a:xfrm>
            <a:off x="5786446" y="121442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Овал 267"/>
          <p:cNvSpPr/>
          <p:nvPr/>
        </p:nvSpPr>
        <p:spPr>
          <a:xfrm>
            <a:off x="7215206" y="157161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Овал 268"/>
          <p:cNvSpPr/>
          <p:nvPr/>
        </p:nvSpPr>
        <p:spPr>
          <a:xfrm>
            <a:off x="7929586" y="300037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TextBox 269"/>
          <p:cNvSpPr txBox="1"/>
          <p:nvPr/>
        </p:nvSpPr>
        <p:spPr>
          <a:xfrm>
            <a:off x="857224" y="307181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7030A0"/>
                </a:solidFill>
                <a:latin typeface="Bookman Old Style" pitchFamily="18" charset="0"/>
              </a:rPr>
              <a:t>б) у = 2,5х; </a:t>
            </a:r>
            <a:endParaRPr lang="ru-RU" sz="28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857224" y="392906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в) у = – 3х; </a:t>
            </a:r>
            <a:endParaRPr lang="ru-RU" sz="2800" b="1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857224" y="478632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г) у = – х. 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5214942" y="157161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г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8286776" y="24288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а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5715008" y="42860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в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7715272" y="42860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б 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600" decel="100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tmFilter="0,0; .5, 1; 1, 1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tmFilter="0,0; .5, 1; 1, 1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tmFilter="0,0; .5, 1; 1, 1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tmFilter="0,0; .5, 1; 1, 1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/>
      <p:bldP spid="263" grpId="0"/>
      <p:bldP spid="266" grpId="0" animBg="1"/>
      <p:bldP spid="267" grpId="0" animBg="1"/>
      <p:bldP spid="268" grpId="0" animBg="1"/>
      <p:bldP spid="269" grpId="0" animBg="1"/>
      <p:bldP spid="270" grpId="0"/>
      <p:bldP spid="271" grpId="0"/>
      <p:bldP spid="272" grpId="0"/>
      <p:bldP spid="273" grpId="0"/>
      <p:bldP spid="274" grpId="0"/>
      <p:bldP spid="275" grpId="0"/>
      <p:bldP spid="2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265904"/>
            <a:ext cx="8286808" cy="295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</a:rPr>
              <a:t>№ 498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</a:rPr>
              <a:t>(Исследовать функцию у = 3х по плану.)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</a:rPr>
              <a:t>№ 501 (а, б);  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</a:rPr>
              <a:t>№503(а, б, в);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</a:rPr>
              <a:t>№506(а, в,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</a:rPr>
              <a:t>д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</a:rPr>
              <a:t>).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357166"/>
            <a:ext cx="5655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Решить из учебника:</a:t>
            </a: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42853"/>
            <a:ext cx="6466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Самостоятельная работа.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71435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Вариант 1.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86446" y="714356"/>
            <a:ext cx="2489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Вариант 2.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750199" y="3536157"/>
            <a:ext cx="550072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42844" y="1285860"/>
            <a:ext cx="43577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buAutoNum type="arabicPeriod"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В каких координатных четвертях расположен график функции: </a:t>
            </a:r>
          </a:p>
          <a:p>
            <a:pPr marL="144000" indent="-457200"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 а) у = 4х;   б) у =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– 0,7х.</a:t>
            </a:r>
          </a:p>
          <a:p>
            <a:pPr marL="144000" indent="-457200" algn="just"/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indent="-457200" algn="just">
              <a:buAutoNum type="arabicPeriod" startAt="2"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Запишите       формулой график прямой, проходящий через точку А(3; – 1,5).</a:t>
            </a:r>
          </a:p>
          <a:p>
            <a:pPr indent="-457200" algn="just"/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indent="-457200"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3.  Постройте    в    одной системе координат графики функций: а) у = 1,5х; б) у = х;</a:t>
            </a:r>
          </a:p>
          <a:p>
            <a:pPr indent="-457200" algn="just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у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= – </a:t>
            </a:r>
            <a:r>
              <a:rPr lang="ru-RU" sz="2000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х</a:t>
            </a:r>
          </a:p>
          <a:p>
            <a:pPr indent="-457200" algn="just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      3  </a:t>
            </a:r>
          </a:p>
          <a:p>
            <a:pPr indent="-457200" algn="just"/>
            <a:r>
              <a:rPr lang="ru-RU" sz="2000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 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0562" y="1285860"/>
            <a:ext cx="44291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buAutoNum type="arabicPeriod"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В каких координатных четвертях расположен график функции: </a:t>
            </a:r>
          </a:p>
          <a:p>
            <a:pPr marL="144000" indent="-457200"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 а) у = – 5х;   б) у = 0,4х.</a:t>
            </a:r>
          </a:p>
          <a:p>
            <a:pPr marL="144000" indent="-457200" algn="just"/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indent="-457200" algn="just">
              <a:buAutoNum type="arabicPeriod" startAt="2"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Запишите       формулой график прямой, проходящий через точку В( –1; 2,3).</a:t>
            </a:r>
          </a:p>
          <a:p>
            <a:pPr indent="-457200" algn="just"/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indent="-457200"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3.  Постройте    в    одной системе координат графики функций: а) у = 2,5х; б) у = – х;</a:t>
            </a:r>
          </a:p>
          <a:p>
            <a:pPr indent="-457200" algn="just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у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= – </a:t>
            </a:r>
            <a:r>
              <a:rPr lang="ru-RU" sz="2000" b="1" i="1" u="sng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3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х</a:t>
            </a:r>
          </a:p>
          <a:p>
            <a:pPr indent="-457200" algn="just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      4  </a:t>
            </a:r>
          </a:p>
          <a:p>
            <a:pPr indent="-457200" algn="just"/>
            <a:r>
              <a:rPr lang="ru-RU" sz="2000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 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79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 выполнения самостоятельной работы:</a:t>
            </a:r>
            <a:endParaRPr lang="ru-RU" sz="24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642918"/>
            <a:ext cx="3398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i="1" dirty="0" smtClean="0">
                <a:latin typeface="Bookman Old Style" pitchFamily="18" charset="0"/>
              </a:rPr>
              <a:t>        </a:t>
            </a:r>
            <a:r>
              <a:rPr lang="ru-RU" b="1" i="1" u="sng" dirty="0" smtClean="0">
                <a:solidFill>
                  <a:srgbClr val="C00000"/>
                </a:solidFill>
                <a:latin typeface="Bookman Old Style" pitchFamily="18" charset="0"/>
              </a:rPr>
              <a:t>Вариант 1.</a:t>
            </a:r>
          </a:p>
          <a:p>
            <a:pPr marL="342900" indent="-342900">
              <a:buAutoNum type="arabicPeriod"/>
            </a:pPr>
            <a:r>
              <a:rPr lang="ru-RU" b="1" i="1" dirty="0" smtClean="0">
                <a:latin typeface="Bookman Old Style" pitchFamily="18" charset="0"/>
              </a:rPr>
              <a:t>а)   в  </a:t>
            </a:r>
            <a:r>
              <a:rPr lang="en-US" b="1" i="1" dirty="0" smtClean="0">
                <a:latin typeface="Bookman Old Style" pitchFamily="18" charset="0"/>
              </a:rPr>
              <a:t>I </a:t>
            </a:r>
            <a:r>
              <a:rPr lang="ru-RU" b="1" i="1" dirty="0" smtClean="0">
                <a:latin typeface="Bookman Old Style" pitchFamily="18" charset="0"/>
              </a:rPr>
              <a:t>и</a:t>
            </a:r>
            <a:r>
              <a:rPr lang="en-US" b="1" i="1" dirty="0" smtClean="0">
                <a:latin typeface="Bookman Old Style" pitchFamily="18" charset="0"/>
              </a:rPr>
              <a:t> III </a:t>
            </a:r>
            <a:r>
              <a:rPr lang="ru-RU" b="1" i="1" dirty="0" smtClean="0">
                <a:latin typeface="Bookman Old Style" pitchFamily="18" charset="0"/>
              </a:rPr>
              <a:t>четверти;</a:t>
            </a:r>
          </a:p>
          <a:p>
            <a:pPr marL="342900" indent="-342900"/>
            <a:r>
              <a:rPr lang="ru-RU" b="1" i="1" dirty="0" smtClean="0">
                <a:latin typeface="Bookman Old Style" pitchFamily="18" charset="0"/>
              </a:rPr>
              <a:t>     б) во </a:t>
            </a:r>
            <a:r>
              <a:rPr lang="en-US" b="1" i="1" dirty="0" smtClean="0">
                <a:latin typeface="Bookman Old Style" pitchFamily="18" charset="0"/>
              </a:rPr>
              <a:t>II </a:t>
            </a:r>
            <a:r>
              <a:rPr lang="ru-RU" b="1" i="1" dirty="0" smtClean="0">
                <a:latin typeface="Bookman Old Style" pitchFamily="18" charset="0"/>
              </a:rPr>
              <a:t>и</a:t>
            </a:r>
            <a:r>
              <a:rPr lang="en-US" b="1" i="1" dirty="0" smtClean="0">
                <a:latin typeface="Bookman Old Style" pitchFamily="18" charset="0"/>
              </a:rPr>
              <a:t> IV</a:t>
            </a:r>
            <a:r>
              <a:rPr lang="ru-RU" b="1" i="1" dirty="0" smtClean="0">
                <a:latin typeface="Bookman Old Style" pitchFamily="18" charset="0"/>
              </a:rPr>
              <a:t> четверти.</a:t>
            </a:r>
          </a:p>
          <a:p>
            <a:pPr marL="342900" indent="-342900">
              <a:buAutoNum type="arabicPeriod" startAt="2"/>
            </a:pPr>
            <a:r>
              <a:rPr lang="ru-RU" b="1" i="1" dirty="0" smtClean="0">
                <a:latin typeface="Bookman Old Style" pitchFamily="18" charset="0"/>
              </a:rPr>
              <a:t>у = – 0,5х.</a:t>
            </a:r>
          </a:p>
          <a:p>
            <a:pPr marL="342900" indent="-342900">
              <a:buAutoNum type="arabicPeriod" startAt="2"/>
            </a:pPr>
            <a:r>
              <a:rPr lang="ru-RU" b="1" i="1" dirty="0" smtClean="0">
                <a:latin typeface="Bookman Old Style" pitchFamily="18" charset="0"/>
              </a:rPr>
              <a:t>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928662" y="1857364"/>
            <a:ext cx="2928958" cy="4786346"/>
            <a:chOff x="4929190" y="214290"/>
            <a:chExt cx="3929090" cy="6429420"/>
          </a:xfrm>
          <a:noFill/>
        </p:grpSpPr>
        <p:grpSp>
          <p:nvGrpSpPr>
            <p:cNvPr id="5" name="Группа 202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  <a:grpFill/>
          </p:grpSpPr>
          <p:grpSp>
            <p:nvGrpSpPr>
              <p:cNvPr id="91" name="Группа 55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36" name="Прямоугольник 23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7" name="Прямоугольник 23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8" name="Прямоугольник 23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0" name="Прямоугольник 23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1" name="Прямоугольник 24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2" name="Прямоугольник 24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4" name="Прямоугольник 24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5" name="Прямоугольник 24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6" name="Прямоугольник 24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2" name="Группа 57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25" name="Прямоугольник 22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6" name="Прямоугольник 22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8" name="Прямоугольник 22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9" name="Прямоугольник 22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0" name="Прямоугольник 22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1" name="Прямоугольник 23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4" name="Прямоугольник 23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5" name="Прямоугольник 23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3" name="Группа 69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14" name="Прямоугольник 21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5" name="Прямоугольник 21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0" name="Прямоугольник 21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1" name="Прямоугольник 22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2" name="Прямоугольник 22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3" name="Прямоугольник 22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4" name="Прямоугольник 22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4" name="Группа 8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03" name="Прямоугольник 20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7" name="Прямоугольник 20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8" name="Прямоугольник 8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9" name="Прямоугольник 8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0" name="Прямоугольник 9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1" name="Прямоугольник 9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2" name="Прямоугольник 9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3" name="Прямоугольник 9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5" name="Группа 94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92" name="Прямоугольник 9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3" name="Прямоугольник 9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4" name="Прямоугольник 9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5" name="Прямоугольник 9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6" name="Прямоугольник 9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7" name="Прямоугольник 10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8" name="Прямоугольник 19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9" name="Прямоугольник 19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0" name="Прямоугольник 19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1" name="Прямоугольник 20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2" name="Прямоугольник 20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6" name="Группа 106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81" name="Прямоугольник 18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2" name="Прямоугольник 18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3" name="Прямоугольник 18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4" name="Прямоугольник 18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5" name="Прямоугольник 18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6" name="Прямоугольник 18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1" name="Прямоугольник 19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7" name="Группа 118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70" name="Прямоугольник 16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5" name="Прямоугольник 17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8" name="Прямоугольник 17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9" name="Прямоугольник 17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0" name="Прямоугольник 17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8" name="Группа 130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59" name="Прямоугольник 15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0" name="Прямоугольник 15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1" name="Прямоугольник 16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2" name="Прямоугольник 16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Прямоугольник 16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4" name="Прямоугольник 16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5" name="Прямоугольник 16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7" name="Прямоугольник 16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8" name="Прямоугольник 16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9" name="Прямоугольник 16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9" name="Группа 142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48" name="Прямоугольник 14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9" name="Прямоугольник 14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0" name="Прямоугольник 14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1" name="Прямоугольник 15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3" name="Прямоугольник 15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4" name="Прямоугольник 15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5" name="Прямоугольник 15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6" name="Прямоугольник 15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7" name="Прямоугольник 15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8" name="Прямоугольник 15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0" name="Группа 154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37" name="Прямоугольник 13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8" name="Прямоугольник 13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9" name="Прямоугольник 13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0" name="Прямоугольник 13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1" name="Прямоугольник 14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3" name="Прямоугольник 14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6" name="Прямоугольник 14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1" name="Группа 166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26" name="Прямоугольник 12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8" name="Прямоугольник 12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9" name="Прямоугольник 12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1" name="Прямоугольник 13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2" name="Прямоугольник 13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4" name="Прямоугольник 13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5" name="Прямоугольник 13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6" name="Прямоугольник 13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2" name="Группа 178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15" name="Прямоугольник 11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6" name="Прямоугольник 11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7" name="Прямоугольник 11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8" name="Прямоугольник 11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0" name="Прямоугольник 11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1" name="Прямоугольник 12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2" name="Прямоугольник 12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3" name="Прямоугольник 12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4" name="Прямоугольник 12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3" name="Группа 190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04" name="Прямоугольник 10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7" name="Прямоугольник 10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8" name="Прямоугольник 10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9" name="Прямоугольник 10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0" name="Прямоугольник 10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1" name="Прямоугольник 11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2" name="Прямоугольник 11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3" name="Прямоугольник 11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4" name="Прямоугольник 11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6" name="Прямая со стрелкой 5"/>
            <p:cNvCxnSpPr>
              <a:stCxn id="74" idx="1"/>
              <a:endCxn id="42" idx="3"/>
            </p:cNvCxnSpPr>
            <p:nvPr/>
          </p:nvCxnSpPr>
          <p:spPr bwMode="auto">
            <a:xfrm rot="10800000">
              <a:off x="6715140" y="392885"/>
              <a:ext cx="1588" cy="6072230"/>
            </a:xfrm>
            <a:prstGeom prst="straightConnector1">
              <a:avLst/>
            </a:prstGeom>
            <a:grp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" name="Прямая со стрелкой 6"/>
            <p:cNvCxnSpPr>
              <a:stCxn id="159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43702" y="3429000"/>
              <a:ext cx="378896" cy="33074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0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0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29454" y="3429000"/>
              <a:ext cx="387498" cy="37208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200" b="1" i="1" dirty="0" err="1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2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29255" y="3429000"/>
              <a:ext cx="247810" cy="4134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9387" y="2928934"/>
              <a:ext cx="387498" cy="37208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2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2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26" name="Группа 30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80" name="Прямоугольник 79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1" name="Прямоугольник 80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2" name="Прямоугольник 81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3" name="Прямоугольник 82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6" name="Прямоугольник 85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7" name="Прямоугольник 86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9" name="Прямоугольник 88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0" name="Прямоугольник 89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27" name="Прямоугольник 26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742952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60" name="Группа 356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69" name="Прямоугольник 68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1" name="Прямоугольник 70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" name="Прямоугольник 73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6" name="Прямоугольник 75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9" name="Прямоугольник 78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63" name="Прямоугольник 62"/>
            <p:cNvSpPr/>
            <p:nvPr/>
          </p:nvSpPr>
          <p:spPr>
            <a:xfrm>
              <a:off x="6357950" y="5429263"/>
              <a:ext cx="357190" cy="41343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cxnSp>
        <p:nvCxnSpPr>
          <p:cNvPr id="248" name="Прямая соединительная линия 247"/>
          <p:cNvCxnSpPr/>
          <p:nvPr/>
        </p:nvCxnSpPr>
        <p:spPr>
          <a:xfrm rot="5400000">
            <a:off x="642911" y="3071809"/>
            <a:ext cx="3357585" cy="22145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единительная линия 250"/>
          <p:cNvCxnSpPr/>
          <p:nvPr/>
        </p:nvCxnSpPr>
        <p:spPr>
          <a:xfrm rot="5400000">
            <a:off x="997868" y="2946934"/>
            <a:ext cx="2592000" cy="2556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единительная линия 253"/>
          <p:cNvCxnSpPr>
            <a:endCxn id="194" idx="1"/>
          </p:cNvCxnSpPr>
          <p:nvPr/>
        </p:nvCxnSpPr>
        <p:spPr>
          <a:xfrm rot="10800000">
            <a:off x="1194932" y="3558388"/>
            <a:ext cx="2662689" cy="1728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5286380" y="642918"/>
            <a:ext cx="3398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        </a:t>
            </a:r>
            <a:r>
              <a:rPr lang="ru-RU" b="1" i="1" u="sng" dirty="0" smtClean="0">
                <a:solidFill>
                  <a:srgbClr val="C00000"/>
                </a:solidFill>
                <a:latin typeface="Bookman Old Style" pitchFamily="18" charset="0"/>
              </a:rPr>
              <a:t>Вариант 2.</a:t>
            </a:r>
          </a:p>
          <a:p>
            <a:pPr marL="342900" indent="-342900">
              <a:buAutoNum type="arabicPeriod"/>
            </a:pPr>
            <a:r>
              <a:rPr lang="ru-RU" b="1" i="1" dirty="0" smtClean="0">
                <a:latin typeface="Bookman Old Style" pitchFamily="18" charset="0"/>
              </a:rPr>
              <a:t>а) во </a:t>
            </a:r>
            <a:r>
              <a:rPr lang="en-US" b="1" i="1" dirty="0" smtClean="0">
                <a:latin typeface="Bookman Old Style" pitchFamily="18" charset="0"/>
              </a:rPr>
              <a:t>II </a:t>
            </a:r>
            <a:r>
              <a:rPr lang="ru-RU" b="1" i="1" dirty="0" smtClean="0">
                <a:latin typeface="Bookman Old Style" pitchFamily="18" charset="0"/>
              </a:rPr>
              <a:t>и</a:t>
            </a:r>
            <a:r>
              <a:rPr lang="en-US" b="1" i="1" dirty="0" smtClean="0">
                <a:latin typeface="Bookman Old Style" pitchFamily="18" charset="0"/>
              </a:rPr>
              <a:t> IV</a:t>
            </a:r>
            <a:r>
              <a:rPr lang="ru-RU" b="1" i="1" dirty="0" smtClean="0">
                <a:latin typeface="Bookman Old Style" pitchFamily="18" charset="0"/>
              </a:rPr>
              <a:t> четверти;</a:t>
            </a:r>
          </a:p>
          <a:p>
            <a:pPr marL="342900" indent="-342900"/>
            <a:r>
              <a:rPr lang="ru-RU" b="1" i="1" dirty="0" smtClean="0">
                <a:latin typeface="Bookman Old Style" pitchFamily="18" charset="0"/>
              </a:rPr>
              <a:t>     б) в  </a:t>
            </a:r>
            <a:r>
              <a:rPr lang="en-US" b="1" i="1" dirty="0" smtClean="0">
                <a:latin typeface="Bookman Old Style" pitchFamily="18" charset="0"/>
              </a:rPr>
              <a:t>I </a:t>
            </a:r>
            <a:r>
              <a:rPr lang="ru-RU" b="1" i="1" dirty="0" smtClean="0">
                <a:latin typeface="Bookman Old Style" pitchFamily="18" charset="0"/>
              </a:rPr>
              <a:t>и</a:t>
            </a:r>
            <a:r>
              <a:rPr lang="en-US" b="1" i="1" dirty="0" smtClean="0">
                <a:latin typeface="Bookman Old Style" pitchFamily="18" charset="0"/>
              </a:rPr>
              <a:t> III </a:t>
            </a:r>
            <a:r>
              <a:rPr lang="ru-RU" b="1" i="1" dirty="0" smtClean="0">
                <a:latin typeface="Bookman Old Style" pitchFamily="18" charset="0"/>
              </a:rPr>
              <a:t>четверти.</a:t>
            </a:r>
          </a:p>
          <a:p>
            <a:pPr marL="342900" indent="-342900">
              <a:buAutoNum type="arabicPeriod" startAt="2"/>
            </a:pPr>
            <a:r>
              <a:rPr lang="ru-RU" b="1" i="1" dirty="0" smtClean="0">
                <a:latin typeface="Bookman Old Style" pitchFamily="18" charset="0"/>
              </a:rPr>
              <a:t>у = – 2,3х.</a:t>
            </a:r>
          </a:p>
          <a:p>
            <a:pPr marL="342900" indent="-342900">
              <a:buAutoNum type="arabicPeriod" startAt="2"/>
            </a:pPr>
            <a:r>
              <a:rPr lang="ru-RU" b="1" i="1" dirty="0" smtClean="0">
                <a:latin typeface="Bookman Old Style" pitchFamily="18" charset="0"/>
              </a:rPr>
              <a:t> </a:t>
            </a:r>
          </a:p>
        </p:txBody>
      </p:sp>
      <p:grpSp>
        <p:nvGrpSpPr>
          <p:cNvPr id="259" name="Группа 258"/>
          <p:cNvGrpSpPr/>
          <p:nvPr/>
        </p:nvGrpSpPr>
        <p:grpSpPr>
          <a:xfrm>
            <a:off x="5643570" y="1857364"/>
            <a:ext cx="2928958" cy="4786346"/>
            <a:chOff x="4929190" y="214290"/>
            <a:chExt cx="3929090" cy="6429420"/>
          </a:xfrm>
          <a:noFill/>
        </p:grpSpPr>
        <p:grpSp>
          <p:nvGrpSpPr>
            <p:cNvPr id="260" name="Группа 202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  <a:grpFill/>
          </p:grpSpPr>
          <p:grpSp>
            <p:nvGrpSpPr>
              <p:cNvPr id="327" name="Группа 55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72" name="Прямоугольник 47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73" name="Прямоугольник 47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74" name="Прямоугольник 47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75" name="Прямоугольник 47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76" name="Прямоугольник 47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77" name="Прямоугольник 47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78" name="Прямоугольник 47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79" name="Прямоугольник 47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80" name="Прямоугольник 47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81" name="Прямоугольник 48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82" name="Прямоугольник 48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28" name="Группа 57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61" name="Прямоугольник 46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2" name="Прямоугольник 46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3" name="Прямоугольник 46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4" name="Прямоугольник 46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5" name="Прямоугольник 46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6" name="Прямоугольник 46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7" name="Прямоугольник 46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8" name="Прямоугольник 46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9" name="Прямоугольник 46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70" name="Прямоугольник 46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71" name="Прямоугольник 47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29" name="Группа 69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50" name="Прямоугольник 44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1" name="Прямоугольник 45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2" name="Прямоугольник 45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3" name="Прямоугольник 45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4" name="Прямоугольник 45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5" name="Прямоугольник 45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6" name="Прямоугольник 45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7" name="Прямоугольник 45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8" name="Прямоугольник 45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9" name="Прямоугольник 45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0" name="Прямоугольник 45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30" name="Группа 8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39" name="Прямоугольник 43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0" name="Прямоугольник 43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1" name="Прямоугольник 44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2" name="Прямоугольник 44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3" name="Прямоугольник 44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4" name="Прямоугольник 8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5" name="Прямоугольник 8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6" name="Прямоугольник 9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7" name="Прямоугольник 9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8" name="Прямоугольник 9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9" name="Прямоугольник 9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31" name="Группа 330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28" name="Прямоугольник 9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9" name="Прямоугольник 9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0" name="Прямоугольник 9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1" name="Прямоугольник 9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2" name="Прямоугольник 9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3" name="Прямоугольник 10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4" name="Прямоугольник 43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5" name="Прямоугольник 43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6" name="Прямоугольник 43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7" name="Прямоугольник 43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8" name="Прямоугольник 43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32" name="Группа 106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17" name="Прямоугольник 41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8" name="Прямоугольник 41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9" name="Прямоугольник 41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0" name="Прямоугольник 41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1" name="Прямоугольник 42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2" name="Прямоугольник 42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3" name="Прямоугольник 42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4" name="Прямоугольник 42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5" name="Прямоугольник 42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6" name="Прямоугольник 42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7" name="Прямоугольник 42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33" name="Группа 118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06" name="Прямоугольник 40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7" name="Прямоугольник 40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8" name="Прямоугольник 40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9" name="Прямоугольник 40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0" name="Прямоугольник 40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1" name="Прямоугольник 41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2" name="Прямоугольник 41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3" name="Прямоугольник 41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4" name="Прямоугольник 41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5" name="Прямоугольник 41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6" name="Прямоугольник 41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34" name="Группа 130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95" name="Прямоугольник 39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6" name="Прямоугольник 39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7" name="Прямоугольник 39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8" name="Прямоугольник 39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9" name="Прямоугольник 39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0" name="Прямоугольник 39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1" name="Прямоугольник 40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2" name="Прямоугольник 40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3" name="Прямоугольник 40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4" name="Прямоугольник 40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5" name="Прямоугольник 40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35" name="Группа 142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84" name="Прямоугольник 38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5" name="Прямоугольник 38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6" name="Прямоугольник 38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7" name="Прямоугольник 38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8" name="Прямоугольник 38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9" name="Прямоугольник 38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0" name="Прямоугольник 38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1" name="Прямоугольник 39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2" name="Прямоугольник 39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3" name="Прямоугольник 39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4" name="Прямоугольник 39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36" name="Группа 154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73" name="Прямоугольник 37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4" name="Прямоугольник 37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5" name="Прямоугольник 37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6" name="Прямоугольник 37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7" name="Прямоугольник 37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8" name="Прямоугольник 37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9" name="Прямоугольник 37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0" name="Прямоугольник 37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1" name="Прямоугольник 38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2" name="Прямоугольник 38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3" name="Прямоугольник 38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37" name="Группа 166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62" name="Прямоугольник 36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3" name="Прямоугольник 36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4" name="Прямоугольник 36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5" name="Прямоугольник 36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6" name="Прямоугольник 36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7" name="Прямоугольник 36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8" name="Прямоугольник 36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9" name="Прямоугольник 36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0" name="Прямоугольник 36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1" name="Прямоугольник 37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2" name="Прямоугольник 37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38" name="Группа 178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51" name="Прямоугольник 35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2" name="Прямоугольник 35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3" name="Прямоугольник 35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4" name="Прямоугольник 35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5" name="Прямоугольник 35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6" name="Прямоугольник 35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7" name="Прямоугольник 35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8" name="Прямоугольник 35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9" name="Прямоугольник 35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0" name="Прямоугольник 35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1" name="Прямоугольник 36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39" name="Группа 190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40" name="Прямоугольник 33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1" name="Прямоугольник 34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2" name="Прямоугольник 34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3" name="Прямоугольник 34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4" name="Прямоугольник 34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5" name="Прямоугольник 34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6" name="Прямоугольник 34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7" name="Прямоугольник 34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8" name="Прямоугольник 34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9" name="Прямоугольник 34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0" name="Прямоугольник 34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261" name="Прямая со стрелкой 260"/>
            <p:cNvCxnSpPr>
              <a:stCxn id="310" idx="1"/>
              <a:endCxn id="285" idx="3"/>
            </p:cNvCxnSpPr>
            <p:nvPr/>
          </p:nvCxnSpPr>
          <p:spPr bwMode="auto">
            <a:xfrm rot="10800000">
              <a:off x="6715140" y="392885"/>
              <a:ext cx="1588" cy="6072230"/>
            </a:xfrm>
            <a:prstGeom prst="straightConnector1">
              <a:avLst/>
            </a:prstGeom>
            <a:grp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2" name="Прямая со стрелкой 261"/>
            <p:cNvCxnSpPr>
              <a:stCxn id="395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3" name="TextBox 262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6643702" y="3429000"/>
              <a:ext cx="378896" cy="33074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0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0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6929454" y="3429000"/>
              <a:ext cx="387498" cy="37208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200" b="1" i="1" dirty="0" err="1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2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5429255" y="3429000"/>
              <a:ext cx="247810" cy="4134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6429387" y="2928934"/>
              <a:ext cx="387498" cy="37208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2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2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269" name="Группа 30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316" name="Прямоугольник 315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17" name="Прямоугольник 316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18" name="Прямоугольник 317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19" name="Прямоугольник 318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20" name="Прямоугольник 319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21" name="Прямоугольник 320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22" name="Прямоугольник 321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23" name="Прямоугольник 322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24" name="Прямоугольник 323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25" name="Прямоугольник 324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26" name="Прямоугольник 325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270" name="Прямоугольник 269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1" name="Прямоугольник 270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2" name="Прямоугольник 271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3" name="Прямоугольник 272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4" name="Прямоугольник 273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5" name="Прямоугольник 274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6" name="Прямоугольник 275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7" name="Прямоугольник 276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8" name="Прямоугольник 277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9" name="Прямоугольник 278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0" name="Прямоугольник 279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1" name="Прямоугольник 280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2" name="Прямоугольник 281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3" name="Прямоугольник 282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4" name="Прямоугольник 283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5" name="Прямоугольник 284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6" name="Прямоугольник 285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7" name="Прямоугольник 286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8" name="Прямоугольник 287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9" name="Прямоугольник 288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0" name="Прямоугольник 289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1" name="Прямоугольник 290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2" name="Прямоугольник 291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3" name="Прямоугольник 292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4" name="Прямоугольник 293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5" name="Прямоугольник 294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6" name="Прямоугольник 295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7" name="Прямоугольник 296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8" name="Прямоугольник 297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9" name="Прямоугольник 298"/>
            <p:cNvSpPr/>
            <p:nvPr/>
          </p:nvSpPr>
          <p:spPr bwMode="auto">
            <a:xfrm>
              <a:off x="742952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0" name="Прямоугольник 299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1" name="Прямоугольник 300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2" name="Прямоугольник 301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303" name="Группа 356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305" name="Прямоугольник 304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6" name="Прямоугольник 305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7" name="Прямоугольник 306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8" name="Прямоугольник 307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9" name="Прямоугольник 308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10" name="Прямоугольник 309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11" name="Прямоугольник 310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12" name="Прямоугольник 311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13" name="Прямоугольник 312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14" name="Прямоугольник 313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15" name="Прямоугольник 314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304" name="Прямоугольник 303"/>
            <p:cNvSpPr/>
            <p:nvPr/>
          </p:nvSpPr>
          <p:spPr>
            <a:xfrm>
              <a:off x="6357950" y="5429263"/>
              <a:ext cx="357190" cy="41343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cxnSp>
        <p:nvCxnSpPr>
          <p:cNvPr id="484" name="Прямая соединительная линия 483"/>
          <p:cNvCxnSpPr>
            <a:stCxn id="278" idx="1"/>
            <a:endCxn id="294" idx="1"/>
          </p:cNvCxnSpPr>
          <p:nvPr/>
        </p:nvCxnSpPr>
        <p:spPr>
          <a:xfrm rot="10800000" flipV="1">
            <a:off x="6189721" y="2320848"/>
            <a:ext cx="1584000" cy="39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Прямая соединительная линия 486"/>
          <p:cNvCxnSpPr/>
          <p:nvPr/>
        </p:nvCxnSpPr>
        <p:spPr>
          <a:xfrm rot="16200000" flipH="1">
            <a:off x="5857884" y="3143248"/>
            <a:ext cx="2571768" cy="257176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Прямая соединительная линия 489"/>
          <p:cNvCxnSpPr>
            <a:stCxn id="361" idx="0"/>
          </p:cNvCxnSpPr>
          <p:nvPr/>
        </p:nvCxnSpPr>
        <p:spPr>
          <a:xfrm rot="16200000" flipV="1">
            <a:off x="6086145" y="3057866"/>
            <a:ext cx="1956606" cy="2556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/>
          <p:cNvSpPr txBox="1"/>
          <p:nvPr/>
        </p:nvSpPr>
        <p:spPr>
          <a:xfrm>
            <a:off x="2928926" y="2285992"/>
            <a:ext cx="404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б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85" name="TextBox 484"/>
          <p:cNvSpPr txBox="1"/>
          <p:nvPr/>
        </p:nvSpPr>
        <p:spPr>
          <a:xfrm>
            <a:off x="3357554" y="2928934"/>
            <a:ext cx="428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а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86" name="TextBox 485"/>
          <p:cNvSpPr txBox="1"/>
          <p:nvPr/>
        </p:nvSpPr>
        <p:spPr>
          <a:xfrm>
            <a:off x="7643834" y="2357430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а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88" name="TextBox 487"/>
          <p:cNvSpPr txBox="1"/>
          <p:nvPr/>
        </p:nvSpPr>
        <p:spPr>
          <a:xfrm>
            <a:off x="5929322" y="285749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б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1142976" y="3071810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в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91" name="TextBox 490"/>
          <p:cNvSpPr txBox="1"/>
          <p:nvPr/>
        </p:nvSpPr>
        <p:spPr>
          <a:xfrm>
            <a:off x="5857884" y="3500438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в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92" name="Овал 491"/>
          <p:cNvSpPr/>
          <p:nvPr/>
        </p:nvSpPr>
        <p:spPr>
          <a:xfrm>
            <a:off x="3000364" y="3429000"/>
            <a:ext cx="71438" cy="7143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3" name="Овал 492"/>
          <p:cNvSpPr/>
          <p:nvPr/>
        </p:nvSpPr>
        <p:spPr>
          <a:xfrm>
            <a:off x="1428728" y="3714752"/>
            <a:ext cx="71438" cy="7143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4" name="Овал 493"/>
          <p:cNvSpPr/>
          <p:nvPr/>
        </p:nvSpPr>
        <p:spPr>
          <a:xfrm>
            <a:off x="2786050" y="3429000"/>
            <a:ext cx="71438" cy="7143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5" name="Овал 494"/>
          <p:cNvSpPr/>
          <p:nvPr/>
        </p:nvSpPr>
        <p:spPr>
          <a:xfrm>
            <a:off x="7500958" y="2928934"/>
            <a:ext cx="71438" cy="7143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6" name="Овал 495"/>
          <p:cNvSpPr/>
          <p:nvPr/>
        </p:nvSpPr>
        <p:spPr>
          <a:xfrm>
            <a:off x="8001024" y="5000636"/>
            <a:ext cx="71438" cy="7143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7" name="Овал 496"/>
          <p:cNvSpPr/>
          <p:nvPr/>
        </p:nvSpPr>
        <p:spPr>
          <a:xfrm>
            <a:off x="7429520" y="4714884"/>
            <a:ext cx="71438" cy="7143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20" y="857232"/>
            <a:ext cx="83582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Критерии оценивания: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Верно выполнены  задания 1  и  2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Верно выполнены задания 1, 2 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solidFill>
                  <a:srgbClr val="26262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3(а) или 3(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а,б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Верно выполнены задания 1,2 и 3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383</TotalTime>
  <Words>699</Words>
  <Application>Microsoft Office PowerPoint</Application>
  <PresentationFormat>Экран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2007</dc:creator>
  <cp:lastModifiedBy>Admin</cp:lastModifiedBy>
  <cp:revision>41</cp:revision>
  <dcterms:created xsi:type="dcterms:W3CDTF">2010-02-28T15:38:54Z</dcterms:created>
  <dcterms:modified xsi:type="dcterms:W3CDTF">2010-11-07T11:08:00Z</dcterms:modified>
</cp:coreProperties>
</file>