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66" r:id="rId4"/>
    <p:sldId id="267" r:id="rId5"/>
    <p:sldId id="282" r:id="rId6"/>
    <p:sldId id="285" r:id="rId7"/>
    <p:sldId id="284" r:id="rId8"/>
    <p:sldId id="271" r:id="rId9"/>
    <p:sldId id="272" r:id="rId10"/>
    <p:sldId id="268" r:id="rId11"/>
    <p:sldId id="269" r:id="rId12"/>
    <p:sldId id="286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7345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0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1DB9F-8C39-4F61-8BBB-7088FD21487A}" type="doc">
      <dgm:prSet loTypeId="urn:microsoft.com/office/officeart/2005/8/layout/radial4" loCatId="relationship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7B3A6802-AAA0-4F4A-BD06-D3AC63983BAC}">
      <dgm:prSet phldrT="[Текст]"/>
      <dgm:spPr/>
      <dgm:t>
        <a:bodyPr/>
        <a:lstStyle/>
        <a:p>
          <a:r>
            <a:rPr lang="de-DE" dirty="0" smtClean="0"/>
            <a:t>entsprechen</a:t>
          </a:r>
          <a:endParaRPr lang="ru-RU" dirty="0"/>
        </a:p>
      </dgm:t>
    </dgm:pt>
    <dgm:pt modelId="{CE37D664-4C29-48B3-B3C0-9E628CBAF37C}" type="parTrans" cxnId="{DB182C38-CE10-46C8-A820-86B7029411B4}">
      <dgm:prSet/>
      <dgm:spPr/>
      <dgm:t>
        <a:bodyPr/>
        <a:lstStyle/>
        <a:p>
          <a:endParaRPr lang="ru-RU"/>
        </a:p>
      </dgm:t>
    </dgm:pt>
    <dgm:pt modelId="{FC06DCE2-2FF4-4679-935C-D309801A6FC4}" type="sibTrans" cxnId="{DB182C38-CE10-46C8-A820-86B7029411B4}">
      <dgm:prSet/>
      <dgm:spPr/>
      <dgm:t>
        <a:bodyPr/>
        <a:lstStyle/>
        <a:p>
          <a:endParaRPr lang="ru-RU"/>
        </a:p>
      </dgm:t>
    </dgm:pt>
    <dgm:pt modelId="{AFEB84F9-690F-4225-9C95-6A55A927316F}">
      <dgm:prSet phldrT="[Текст]"/>
      <dgm:spPr/>
      <dgm:t>
        <a:bodyPr/>
        <a:lstStyle/>
        <a:p>
          <a:r>
            <a:rPr lang="de-DE" dirty="0" smtClean="0"/>
            <a:t>den Anforderungen</a:t>
          </a:r>
          <a:endParaRPr lang="ru-RU" dirty="0"/>
        </a:p>
      </dgm:t>
    </dgm:pt>
    <dgm:pt modelId="{0D33CD30-BEA2-4638-A1DF-3BF4E5D43603}" type="parTrans" cxnId="{D5504B26-7E02-4F6B-A3F4-08DC65C451B2}">
      <dgm:prSet/>
      <dgm:spPr/>
      <dgm:t>
        <a:bodyPr/>
        <a:lstStyle/>
        <a:p>
          <a:endParaRPr lang="ru-RU"/>
        </a:p>
      </dgm:t>
    </dgm:pt>
    <dgm:pt modelId="{4E1313E8-294A-473F-9C93-B16C51E8388A}" type="sibTrans" cxnId="{D5504B26-7E02-4F6B-A3F4-08DC65C451B2}">
      <dgm:prSet/>
      <dgm:spPr/>
      <dgm:t>
        <a:bodyPr/>
        <a:lstStyle/>
        <a:p>
          <a:endParaRPr lang="ru-RU"/>
        </a:p>
      </dgm:t>
    </dgm:pt>
    <dgm:pt modelId="{FCA9AE79-AB89-4CA1-AD3A-53CEE60035E8}">
      <dgm:prSet phldrT="[Текст]"/>
      <dgm:spPr/>
      <dgm:t>
        <a:bodyPr/>
        <a:lstStyle/>
        <a:p>
          <a:r>
            <a:rPr lang="de-DE" dirty="0" smtClean="0"/>
            <a:t>der Qualifikation</a:t>
          </a:r>
          <a:endParaRPr lang="ru-RU" dirty="0"/>
        </a:p>
      </dgm:t>
    </dgm:pt>
    <dgm:pt modelId="{E8DED7C6-723E-4803-811E-BA2ED77FBF45}" type="parTrans" cxnId="{527681CC-000B-40F7-86B7-6BA7F5A96B86}">
      <dgm:prSet/>
      <dgm:spPr/>
      <dgm:t>
        <a:bodyPr/>
        <a:lstStyle/>
        <a:p>
          <a:endParaRPr lang="ru-RU"/>
        </a:p>
      </dgm:t>
    </dgm:pt>
    <dgm:pt modelId="{D57369B1-591C-405B-8721-7EE095562007}" type="sibTrans" cxnId="{527681CC-000B-40F7-86B7-6BA7F5A96B86}">
      <dgm:prSet/>
      <dgm:spPr/>
      <dgm:t>
        <a:bodyPr/>
        <a:lstStyle/>
        <a:p>
          <a:endParaRPr lang="ru-RU"/>
        </a:p>
      </dgm:t>
    </dgm:pt>
    <dgm:pt modelId="{5FD3E473-65B0-4A22-A4C3-E57FA38D31FF}" type="pres">
      <dgm:prSet presAssocID="{1771DB9F-8C39-4F61-8BBB-7088FD21487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90BC27-21BF-4E21-A16A-7B3F54CDF8DC}" type="pres">
      <dgm:prSet presAssocID="{7B3A6802-AAA0-4F4A-BD06-D3AC63983BAC}" presName="centerShape" presStyleLbl="node0" presStyleIdx="0" presStyleCnt="1" custScaleX="204159" custScaleY="64061" custLinFactNeighborX="452" custLinFactNeighborY="1884"/>
      <dgm:spPr/>
      <dgm:t>
        <a:bodyPr/>
        <a:lstStyle/>
        <a:p>
          <a:endParaRPr lang="ru-RU"/>
        </a:p>
      </dgm:t>
    </dgm:pt>
    <dgm:pt modelId="{BF460F99-85CA-4255-959F-A98FC2681898}" type="pres">
      <dgm:prSet presAssocID="{0D33CD30-BEA2-4638-A1DF-3BF4E5D43603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06C45E09-5608-4DC4-8882-0A710C676597}" type="pres">
      <dgm:prSet presAssocID="{AFEB84F9-690F-4225-9C95-6A55A927316F}" presName="node" presStyleLbl="node1" presStyleIdx="0" presStyleCnt="2" custScaleX="165032" custScaleY="74562" custRadScaleRad="123545" custRadScaleInc="1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F444C-A60E-4748-A008-A265329FCDAD}" type="pres">
      <dgm:prSet presAssocID="{E8DED7C6-723E-4803-811E-BA2ED77FBF45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FC755EFF-AA8D-44CB-85B6-341B0EA41BDC}" type="pres">
      <dgm:prSet presAssocID="{FCA9AE79-AB89-4CA1-AD3A-53CEE60035E8}" presName="node" presStyleLbl="node1" presStyleIdx="1" presStyleCnt="2" custScaleX="187647" custScaleY="75401" custRadScaleRad="128040" custRadScaleInc="1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3EA104-FC5F-4BBC-A196-51FD3E04743A}" type="presOf" srcId="{E8DED7C6-723E-4803-811E-BA2ED77FBF45}" destId="{D98F444C-A60E-4748-A008-A265329FCDAD}" srcOrd="0" destOrd="0" presId="urn:microsoft.com/office/officeart/2005/8/layout/radial4"/>
    <dgm:cxn modelId="{527681CC-000B-40F7-86B7-6BA7F5A96B86}" srcId="{7B3A6802-AAA0-4F4A-BD06-D3AC63983BAC}" destId="{FCA9AE79-AB89-4CA1-AD3A-53CEE60035E8}" srcOrd="1" destOrd="0" parTransId="{E8DED7C6-723E-4803-811E-BA2ED77FBF45}" sibTransId="{D57369B1-591C-405B-8721-7EE095562007}"/>
    <dgm:cxn modelId="{DB182C38-CE10-46C8-A820-86B7029411B4}" srcId="{1771DB9F-8C39-4F61-8BBB-7088FD21487A}" destId="{7B3A6802-AAA0-4F4A-BD06-D3AC63983BAC}" srcOrd="0" destOrd="0" parTransId="{CE37D664-4C29-48B3-B3C0-9E628CBAF37C}" sibTransId="{FC06DCE2-2FF4-4679-935C-D309801A6FC4}"/>
    <dgm:cxn modelId="{DC0BF457-995B-468C-98B4-40071B7A586E}" type="presOf" srcId="{FCA9AE79-AB89-4CA1-AD3A-53CEE60035E8}" destId="{FC755EFF-AA8D-44CB-85B6-341B0EA41BDC}" srcOrd="0" destOrd="0" presId="urn:microsoft.com/office/officeart/2005/8/layout/radial4"/>
    <dgm:cxn modelId="{D5504B26-7E02-4F6B-A3F4-08DC65C451B2}" srcId="{7B3A6802-AAA0-4F4A-BD06-D3AC63983BAC}" destId="{AFEB84F9-690F-4225-9C95-6A55A927316F}" srcOrd="0" destOrd="0" parTransId="{0D33CD30-BEA2-4638-A1DF-3BF4E5D43603}" sibTransId="{4E1313E8-294A-473F-9C93-B16C51E8388A}"/>
    <dgm:cxn modelId="{BC9459BD-976C-4CEB-A13F-D2A0EAE76FDE}" type="presOf" srcId="{AFEB84F9-690F-4225-9C95-6A55A927316F}" destId="{06C45E09-5608-4DC4-8882-0A710C676597}" srcOrd="0" destOrd="0" presId="urn:microsoft.com/office/officeart/2005/8/layout/radial4"/>
    <dgm:cxn modelId="{1ECEB9D1-D14B-447B-BA4B-79F4EE3E1220}" type="presOf" srcId="{0D33CD30-BEA2-4638-A1DF-3BF4E5D43603}" destId="{BF460F99-85CA-4255-959F-A98FC2681898}" srcOrd="0" destOrd="0" presId="urn:microsoft.com/office/officeart/2005/8/layout/radial4"/>
    <dgm:cxn modelId="{59A837EA-D28E-40A9-8CDE-225DDDA2A3DB}" type="presOf" srcId="{1771DB9F-8C39-4F61-8BBB-7088FD21487A}" destId="{5FD3E473-65B0-4A22-A4C3-E57FA38D31FF}" srcOrd="0" destOrd="0" presId="urn:microsoft.com/office/officeart/2005/8/layout/radial4"/>
    <dgm:cxn modelId="{E7547049-70D5-4BD1-A62B-022F2620E461}" type="presOf" srcId="{7B3A6802-AAA0-4F4A-BD06-D3AC63983BAC}" destId="{3990BC27-21BF-4E21-A16A-7B3F54CDF8DC}" srcOrd="0" destOrd="0" presId="urn:microsoft.com/office/officeart/2005/8/layout/radial4"/>
    <dgm:cxn modelId="{7CD7F2FF-59D2-465C-9DF3-743AEA04F4BF}" type="presParOf" srcId="{5FD3E473-65B0-4A22-A4C3-E57FA38D31FF}" destId="{3990BC27-21BF-4E21-A16A-7B3F54CDF8DC}" srcOrd="0" destOrd="0" presId="urn:microsoft.com/office/officeart/2005/8/layout/radial4"/>
    <dgm:cxn modelId="{16143296-DADB-492D-A05C-BEA426AEA2B4}" type="presParOf" srcId="{5FD3E473-65B0-4A22-A4C3-E57FA38D31FF}" destId="{BF460F99-85CA-4255-959F-A98FC2681898}" srcOrd="1" destOrd="0" presId="urn:microsoft.com/office/officeart/2005/8/layout/radial4"/>
    <dgm:cxn modelId="{63C44EBB-4E6B-4FCD-9E3A-ADC6502BEBF1}" type="presParOf" srcId="{5FD3E473-65B0-4A22-A4C3-E57FA38D31FF}" destId="{06C45E09-5608-4DC4-8882-0A710C676597}" srcOrd="2" destOrd="0" presId="urn:microsoft.com/office/officeart/2005/8/layout/radial4"/>
    <dgm:cxn modelId="{641872C3-5361-4620-AEBC-856DC34D7755}" type="presParOf" srcId="{5FD3E473-65B0-4A22-A4C3-E57FA38D31FF}" destId="{D98F444C-A60E-4748-A008-A265329FCDAD}" srcOrd="3" destOrd="0" presId="urn:microsoft.com/office/officeart/2005/8/layout/radial4"/>
    <dgm:cxn modelId="{16AE0DC9-8484-4B17-B8AE-3E5479C61911}" type="presParOf" srcId="{5FD3E473-65B0-4A22-A4C3-E57FA38D31FF}" destId="{FC755EFF-AA8D-44CB-85B6-341B0EA41BD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1DB9F-8C39-4F61-8BBB-7088FD21487A}" type="doc">
      <dgm:prSet loTypeId="urn:microsoft.com/office/officeart/2005/8/layout/radial4" loCatId="relationship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B3A6802-AAA0-4F4A-BD06-D3AC63983BAC}">
      <dgm:prSet phldrT="[Текст]"/>
      <dgm:spPr/>
      <dgm:t>
        <a:bodyPr/>
        <a:lstStyle/>
        <a:p>
          <a:r>
            <a:rPr lang="de-DE" dirty="0" smtClean="0"/>
            <a:t>erreichen</a:t>
          </a:r>
          <a:endParaRPr lang="ru-RU" dirty="0"/>
        </a:p>
      </dgm:t>
    </dgm:pt>
    <dgm:pt modelId="{CE37D664-4C29-48B3-B3C0-9E628CBAF37C}" type="parTrans" cxnId="{DB182C38-CE10-46C8-A820-86B7029411B4}">
      <dgm:prSet/>
      <dgm:spPr/>
      <dgm:t>
        <a:bodyPr/>
        <a:lstStyle/>
        <a:p>
          <a:endParaRPr lang="ru-RU"/>
        </a:p>
      </dgm:t>
    </dgm:pt>
    <dgm:pt modelId="{FC06DCE2-2FF4-4679-935C-D309801A6FC4}" type="sibTrans" cxnId="{DB182C38-CE10-46C8-A820-86B7029411B4}">
      <dgm:prSet/>
      <dgm:spPr/>
      <dgm:t>
        <a:bodyPr/>
        <a:lstStyle/>
        <a:p>
          <a:endParaRPr lang="ru-RU"/>
        </a:p>
      </dgm:t>
    </dgm:pt>
    <dgm:pt modelId="{AFEB84F9-690F-4225-9C95-6A55A927316F}">
      <dgm:prSet phldrT="[Текст]"/>
      <dgm:spPr/>
      <dgm:t>
        <a:bodyPr/>
        <a:lstStyle/>
        <a:p>
          <a:r>
            <a:rPr lang="de-DE" dirty="0" smtClean="0"/>
            <a:t>die allgemeine Reife</a:t>
          </a:r>
          <a:endParaRPr lang="ru-RU" dirty="0"/>
        </a:p>
      </dgm:t>
    </dgm:pt>
    <dgm:pt modelId="{0D33CD30-BEA2-4638-A1DF-3BF4E5D43603}" type="parTrans" cxnId="{D5504B26-7E02-4F6B-A3F4-08DC65C451B2}">
      <dgm:prSet/>
      <dgm:spPr/>
      <dgm:t>
        <a:bodyPr/>
        <a:lstStyle/>
        <a:p>
          <a:endParaRPr lang="ru-RU"/>
        </a:p>
      </dgm:t>
    </dgm:pt>
    <dgm:pt modelId="{4E1313E8-294A-473F-9C93-B16C51E8388A}" type="sibTrans" cxnId="{D5504B26-7E02-4F6B-A3F4-08DC65C451B2}">
      <dgm:prSet/>
      <dgm:spPr/>
      <dgm:t>
        <a:bodyPr/>
        <a:lstStyle/>
        <a:p>
          <a:endParaRPr lang="ru-RU"/>
        </a:p>
      </dgm:t>
    </dgm:pt>
    <dgm:pt modelId="{FCA9AE79-AB89-4CA1-AD3A-53CEE60035E8}">
      <dgm:prSet phldrT="[Текст]"/>
      <dgm:spPr/>
      <dgm:t>
        <a:bodyPr/>
        <a:lstStyle/>
        <a:p>
          <a:r>
            <a:rPr lang="de-DE" dirty="0" smtClean="0"/>
            <a:t>eine gute berufliche Stellung</a:t>
          </a:r>
          <a:endParaRPr lang="ru-RU" dirty="0"/>
        </a:p>
      </dgm:t>
    </dgm:pt>
    <dgm:pt modelId="{E8DED7C6-723E-4803-811E-BA2ED77FBF45}" type="parTrans" cxnId="{527681CC-000B-40F7-86B7-6BA7F5A96B86}">
      <dgm:prSet/>
      <dgm:spPr/>
      <dgm:t>
        <a:bodyPr/>
        <a:lstStyle/>
        <a:p>
          <a:endParaRPr lang="ru-RU"/>
        </a:p>
      </dgm:t>
    </dgm:pt>
    <dgm:pt modelId="{D57369B1-591C-405B-8721-7EE095562007}" type="sibTrans" cxnId="{527681CC-000B-40F7-86B7-6BA7F5A96B86}">
      <dgm:prSet/>
      <dgm:spPr/>
      <dgm:t>
        <a:bodyPr/>
        <a:lstStyle/>
        <a:p>
          <a:endParaRPr lang="ru-RU"/>
        </a:p>
      </dgm:t>
    </dgm:pt>
    <dgm:pt modelId="{5FD3E473-65B0-4A22-A4C3-E57FA38D31FF}" type="pres">
      <dgm:prSet presAssocID="{1771DB9F-8C39-4F61-8BBB-7088FD21487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90BC27-21BF-4E21-A16A-7B3F54CDF8DC}" type="pres">
      <dgm:prSet presAssocID="{7B3A6802-AAA0-4F4A-BD06-D3AC63983BAC}" presName="centerShape" presStyleLbl="node0" presStyleIdx="0" presStyleCnt="1" custScaleX="204159" custScaleY="64061" custLinFactNeighborX="452" custLinFactNeighborY="1884"/>
      <dgm:spPr/>
      <dgm:t>
        <a:bodyPr/>
        <a:lstStyle/>
        <a:p>
          <a:endParaRPr lang="ru-RU"/>
        </a:p>
      </dgm:t>
    </dgm:pt>
    <dgm:pt modelId="{BF460F99-85CA-4255-959F-A98FC2681898}" type="pres">
      <dgm:prSet presAssocID="{0D33CD30-BEA2-4638-A1DF-3BF4E5D43603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06C45E09-5608-4DC4-8882-0A710C676597}" type="pres">
      <dgm:prSet presAssocID="{AFEB84F9-690F-4225-9C95-6A55A927316F}" presName="node" presStyleLbl="node1" presStyleIdx="0" presStyleCnt="2" custScaleX="165032" custScaleY="74562" custRadScaleRad="123545" custRadScaleInc="1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F444C-A60E-4748-A008-A265329FCDAD}" type="pres">
      <dgm:prSet presAssocID="{E8DED7C6-723E-4803-811E-BA2ED77FBF45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FC755EFF-AA8D-44CB-85B6-341B0EA41BDC}" type="pres">
      <dgm:prSet presAssocID="{FCA9AE79-AB89-4CA1-AD3A-53CEE60035E8}" presName="node" presStyleLbl="node1" presStyleIdx="1" presStyleCnt="2" custScaleX="187647" custScaleY="75401" custRadScaleRad="158836" custRadScaleInc="10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7681CC-000B-40F7-86B7-6BA7F5A96B86}" srcId="{7B3A6802-AAA0-4F4A-BD06-D3AC63983BAC}" destId="{FCA9AE79-AB89-4CA1-AD3A-53CEE60035E8}" srcOrd="1" destOrd="0" parTransId="{E8DED7C6-723E-4803-811E-BA2ED77FBF45}" sibTransId="{D57369B1-591C-405B-8721-7EE095562007}"/>
    <dgm:cxn modelId="{DB182C38-CE10-46C8-A820-86B7029411B4}" srcId="{1771DB9F-8C39-4F61-8BBB-7088FD21487A}" destId="{7B3A6802-AAA0-4F4A-BD06-D3AC63983BAC}" srcOrd="0" destOrd="0" parTransId="{CE37D664-4C29-48B3-B3C0-9E628CBAF37C}" sibTransId="{FC06DCE2-2FF4-4679-935C-D309801A6FC4}"/>
    <dgm:cxn modelId="{D5504B26-7E02-4F6B-A3F4-08DC65C451B2}" srcId="{7B3A6802-AAA0-4F4A-BD06-D3AC63983BAC}" destId="{AFEB84F9-690F-4225-9C95-6A55A927316F}" srcOrd="0" destOrd="0" parTransId="{0D33CD30-BEA2-4638-A1DF-3BF4E5D43603}" sibTransId="{4E1313E8-294A-473F-9C93-B16C51E8388A}"/>
    <dgm:cxn modelId="{B67A021E-6BA7-43C3-A52D-68722BE6137A}" type="presOf" srcId="{E8DED7C6-723E-4803-811E-BA2ED77FBF45}" destId="{D98F444C-A60E-4748-A008-A265329FCDAD}" srcOrd="0" destOrd="0" presId="urn:microsoft.com/office/officeart/2005/8/layout/radial4"/>
    <dgm:cxn modelId="{80EF3EE2-A41E-4BFA-BA13-A5353004A2DB}" type="presOf" srcId="{FCA9AE79-AB89-4CA1-AD3A-53CEE60035E8}" destId="{FC755EFF-AA8D-44CB-85B6-341B0EA41BDC}" srcOrd="0" destOrd="0" presId="urn:microsoft.com/office/officeart/2005/8/layout/radial4"/>
    <dgm:cxn modelId="{D471935D-8F97-4E90-8F2E-85FC7282203B}" type="presOf" srcId="{0D33CD30-BEA2-4638-A1DF-3BF4E5D43603}" destId="{BF460F99-85CA-4255-959F-A98FC2681898}" srcOrd="0" destOrd="0" presId="urn:microsoft.com/office/officeart/2005/8/layout/radial4"/>
    <dgm:cxn modelId="{10F6ECCE-2333-4F0A-9386-3B9F14C85215}" type="presOf" srcId="{1771DB9F-8C39-4F61-8BBB-7088FD21487A}" destId="{5FD3E473-65B0-4A22-A4C3-E57FA38D31FF}" srcOrd="0" destOrd="0" presId="urn:microsoft.com/office/officeart/2005/8/layout/radial4"/>
    <dgm:cxn modelId="{4B133C34-EE87-48E9-B24B-0DA2CA4AC5F7}" type="presOf" srcId="{7B3A6802-AAA0-4F4A-BD06-D3AC63983BAC}" destId="{3990BC27-21BF-4E21-A16A-7B3F54CDF8DC}" srcOrd="0" destOrd="0" presId="urn:microsoft.com/office/officeart/2005/8/layout/radial4"/>
    <dgm:cxn modelId="{63408B64-89E0-460F-B40B-61A95BB6733B}" type="presOf" srcId="{AFEB84F9-690F-4225-9C95-6A55A927316F}" destId="{06C45E09-5608-4DC4-8882-0A710C676597}" srcOrd="0" destOrd="0" presId="urn:microsoft.com/office/officeart/2005/8/layout/radial4"/>
    <dgm:cxn modelId="{01591365-DE69-4379-B972-53A3320BD870}" type="presParOf" srcId="{5FD3E473-65B0-4A22-A4C3-E57FA38D31FF}" destId="{3990BC27-21BF-4E21-A16A-7B3F54CDF8DC}" srcOrd="0" destOrd="0" presId="urn:microsoft.com/office/officeart/2005/8/layout/radial4"/>
    <dgm:cxn modelId="{AD637C14-47ED-42B6-9A7E-5E70F294127D}" type="presParOf" srcId="{5FD3E473-65B0-4A22-A4C3-E57FA38D31FF}" destId="{BF460F99-85CA-4255-959F-A98FC2681898}" srcOrd="1" destOrd="0" presId="urn:microsoft.com/office/officeart/2005/8/layout/radial4"/>
    <dgm:cxn modelId="{B4E4CFB0-0446-4A7D-B07D-7EC59B51C076}" type="presParOf" srcId="{5FD3E473-65B0-4A22-A4C3-E57FA38D31FF}" destId="{06C45E09-5608-4DC4-8882-0A710C676597}" srcOrd="2" destOrd="0" presId="urn:microsoft.com/office/officeart/2005/8/layout/radial4"/>
    <dgm:cxn modelId="{EBDA8517-AB97-4968-9BBD-E9B010833B58}" type="presParOf" srcId="{5FD3E473-65B0-4A22-A4C3-E57FA38D31FF}" destId="{D98F444C-A60E-4748-A008-A265329FCDAD}" srcOrd="3" destOrd="0" presId="urn:microsoft.com/office/officeart/2005/8/layout/radial4"/>
    <dgm:cxn modelId="{DDA8FA9B-B8FA-4A30-B641-EF9859B6303E}" type="presParOf" srcId="{5FD3E473-65B0-4A22-A4C3-E57FA38D31FF}" destId="{FC755EFF-AA8D-44CB-85B6-341B0EA41BD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71DB9F-8C39-4F61-8BBB-7088FD21487A}" type="doc">
      <dgm:prSet loTypeId="urn:microsoft.com/office/officeart/2005/8/layout/radial4" loCatId="relationship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7B3A6802-AAA0-4F4A-BD06-D3AC63983BAC}">
      <dgm:prSet phldrT="[Текст]"/>
      <dgm:spPr/>
      <dgm:t>
        <a:bodyPr/>
        <a:lstStyle/>
        <a:p>
          <a:r>
            <a:rPr lang="de-DE" dirty="0" smtClean="0"/>
            <a:t>sich informieren über</a:t>
          </a:r>
          <a:endParaRPr lang="ru-RU" dirty="0"/>
        </a:p>
      </dgm:t>
    </dgm:pt>
    <dgm:pt modelId="{CE37D664-4C29-48B3-B3C0-9E628CBAF37C}" type="parTrans" cxnId="{DB182C38-CE10-46C8-A820-86B7029411B4}">
      <dgm:prSet/>
      <dgm:spPr/>
      <dgm:t>
        <a:bodyPr/>
        <a:lstStyle/>
        <a:p>
          <a:endParaRPr lang="ru-RU"/>
        </a:p>
      </dgm:t>
    </dgm:pt>
    <dgm:pt modelId="{FC06DCE2-2FF4-4679-935C-D309801A6FC4}" type="sibTrans" cxnId="{DB182C38-CE10-46C8-A820-86B7029411B4}">
      <dgm:prSet/>
      <dgm:spPr/>
      <dgm:t>
        <a:bodyPr/>
        <a:lstStyle/>
        <a:p>
          <a:endParaRPr lang="ru-RU"/>
        </a:p>
      </dgm:t>
    </dgm:pt>
    <dgm:pt modelId="{AFEB84F9-690F-4225-9C95-6A55A927316F}">
      <dgm:prSet phldrT="[Текст]"/>
      <dgm:spPr/>
      <dgm:t>
        <a:bodyPr/>
        <a:lstStyle/>
        <a:p>
          <a:r>
            <a:rPr lang="de-DE" dirty="0" smtClean="0"/>
            <a:t>den Stellwert des Berufes in der Gelellschaft</a:t>
          </a:r>
          <a:endParaRPr lang="ru-RU" dirty="0"/>
        </a:p>
      </dgm:t>
    </dgm:pt>
    <dgm:pt modelId="{0D33CD30-BEA2-4638-A1DF-3BF4E5D43603}" type="parTrans" cxnId="{D5504B26-7E02-4F6B-A3F4-08DC65C451B2}">
      <dgm:prSet/>
      <dgm:spPr/>
      <dgm:t>
        <a:bodyPr/>
        <a:lstStyle/>
        <a:p>
          <a:endParaRPr lang="ru-RU"/>
        </a:p>
      </dgm:t>
    </dgm:pt>
    <dgm:pt modelId="{4E1313E8-294A-473F-9C93-B16C51E8388A}" type="sibTrans" cxnId="{D5504B26-7E02-4F6B-A3F4-08DC65C451B2}">
      <dgm:prSet/>
      <dgm:spPr/>
      <dgm:t>
        <a:bodyPr/>
        <a:lstStyle/>
        <a:p>
          <a:endParaRPr lang="ru-RU"/>
        </a:p>
      </dgm:t>
    </dgm:pt>
    <dgm:pt modelId="{FCA9AE79-AB89-4CA1-AD3A-53CEE60035E8}">
      <dgm:prSet phldrT="[Текст]"/>
      <dgm:spPr/>
      <dgm:t>
        <a:bodyPr/>
        <a:lstStyle/>
        <a:p>
          <a:r>
            <a:rPr lang="de-DE" dirty="0" smtClean="0"/>
            <a:t>die Lehrstellenangebote in den Zeitungen</a:t>
          </a:r>
          <a:endParaRPr lang="ru-RU" dirty="0"/>
        </a:p>
      </dgm:t>
    </dgm:pt>
    <dgm:pt modelId="{E8DED7C6-723E-4803-811E-BA2ED77FBF45}" type="parTrans" cxnId="{527681CC-000B-40F7-86B7-6BA7F5A96B86}">
      <dgm:prSet/>
      <dgm:spPr/>
      <dgm:t>
        <a:bodyPr/>
        <a:lstStyle/>
        <a:p>
          <a:endParaRPr lang="ru-RU"/>
        </a:p>
      </dgm:t>
    </dgm:pt>
    <dgm:pt modelId="{D57369B1-591C-405B-8721-7EE095562007}" type="sibTrans" cxnId="{527681CC-000B-40F7-86B7-6BA7F5A96B86}">
      <dgm:prSet/>
      <dgm:spPr/>
      <dgm:t>
        <a:bodyPr/>
        <a:lstStyle/>
        <a:p>
          <a:endParaRPr lang="ru-RU"/>
        </a:p>
      </dgm:t>
    </dgm:pt>
    <dgm:pt modelId="{5FD3E473-65B0-4A22-A4C3-E57FA38D31FF}" type="pres">
      <dgm:prSet presAssocID="{1771DB9F-8C39-4F61-8BBB-7088FD21487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90BC27-21BF-4E21-A16A-7B3F54CDF8DC}" type="pres">
      <dgm:prSet presAssocID="{7B3A6802-AAA0-4F4A-BD06-D3AC63983BAC}" presName="centerShape" presStyleLbl="node0" presStyleIdx="0" presStyleCnt="1" custScaleX="204159" custScaleY="64061" custLinFactNeighborX="452" custLinFactNeighborY="1884"/>
      <dgm:spPr/>
      <dgm:t>
        <a:bodyPr/>
        <a:lstStyle/>
        <a:p>
          <a:endParaRPr lang="ru-RU"/>
        </a:p>
      </dgm:t>
    </dgm:pt>
    <dgm:pt modelId="{BF460F99-85CA-4255-959F-A98FC2681898}" type="pres">
      <dgm:prSet presAssocID="{0D33CD30-BEA2-4638-A1DF-3BF4E5D43603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06C45E09-5608-4DC4-8882-0A710C676597}" type="pres">
      <dgm:prSet presAssocID="{AFEB84F9-690F-4225-9C95-6A55A927316F}" presName="node" presStyleLbl="node1" presStyleIdx="0" presStyleCnt="2" custScaleX="226019" custScaleY="74562" custRadScaleRad="123545" custRadScaleInc="1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F444C-A60E-4748-A008-A265329FCDAD}" type="pres">
      <dgm:prSet presAssocID="{E8DED7C6-723E-4803-811E-BA2ED77FBF45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FC755EFF-AA8D-44CB-85B6-341B0EA41BDC}" type="pres">
      <dgm:prSet presAssocID="{FCA9AE79-AB89-4CA1-AD3A-53CEE60035E8}" presName="node" presStyleLbl="node1" presStyleIdx="1" presStyleCnt="2" custScaleX="221869" custScaleY="75401" custRadScaleRad="111441" custRadScaleInc="-2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7681CC-000B-40F7-86B7-6BA7F5A96B86}" srcId="{7B3A6802-AAA0-4F4A-BD06-D3AC63983BAC}" destId="{FCA9AE79-AB89-4CA1-AD3A-53CEE60035E8}" srcOrd="1" destOrd="0" parTransId="{E8DED7C6-723E-4803-811E-BA2ED77FBF45}" sibTransId="{D57369B1-591C-405B-8721-7EE095562007}"/>
    <dgm:cxn modelId="{DB182C38-CE10-46C8-A820-86B7029411B4}" srcId="{1771DB9F-8C39-4F61-8BBB-7088FD21487A}" destId="{7B3A6802-AAA0-4F4A-BD06-D3AC63983BAC}" srcOrd="0" destOrd="0" parTransId="{CE37D664-4C29-48B3-B3C0-9E628CBAF37C}" sibTransId="{FC06DCE2-2FF4-4679-935C-D309801A6FC4}"/>
    <dgm:cxn modelId="{D5504B26-7E02-4F6B-A3F4-08DC65C451B2}" srcId="{7B3A6802-AAA0-4F4A-BD06-D3AC63983BAC}" destId="{AFEB84F9-690F-4225-9C95-6A55A927316F}" srcOrd="0" destOrd="0" parTransId="{0D33CD30-BEA2-4638-A1DF-3BF4E5D43603}" sibTransId="{4E1313E8-294A-473F-9C93-B16C51E8388A}"/>
    <dgm:cxn modelId="{42F261C8-15F4-40D5-8F7C-D5BC48D565BA}" type="presOf" srcId="{1771DB9F-8C39-4F61-8BBB-7088FD21487A}" destId="{5FD3E473-65B0-4A22-A4C3-E57FA38D31FF}" srcOrd="0" destOrd="0" presId="urn:microsoft.com/office/officeart/2005/8/layout/radial4"/>
    <dgm:cxn modelId="{6BEBA5D8-618B-43FF-BA5A-A9048525D013}" type="presOf" srcId="{7B3A6802-AAA0-4F4A-BD06-D3AC63983BAC}" destId="{3990BC27-21BF-4E21-A16A-7B3F54CDF8DC}" srcOrd="0" destOrd="0" presId="urn:microsoft.com/office/officeart/2005/8/layout/radial4"/>
    <dgm:cxn modelId="{130F1521-06CB-45AF-9AB6-C19D2D9FC79F}" type="presOf" srcId="{E8DED7C6-723E-4803-811E-BA2ED77FBF45}" destId="{D98F444C-A60E-4748-A008-A265329FCDAD}" srcOrd="0" destOrd="0" presId="urn:microsoft.com/office/officeart/2005/8/layout/radial4"/>
    <dgm:cxn modelId="{3140D1DF-CFD8-48CC-AD95-2F1B531A8EF7}" type="presOf" srcId="{FCA9AE79-AB89-4CA1-AD3A-53CEE60035E8}" destId="{FC755EFF-AA8D-44CB-85B6-341B0EA41BDC}" srcOrd="0" destOrd="0" presId="urn:microsoft.com/office/officeart/2005/8/layout/radial4"/>
    <dgm:cxn modelId="{B455E019-83C4-4398-AB41-631917183CCD}" type="presOf" srcId="{AFEB84F9-690F-4225-9C95-6A55A927316F}" destId="{06C45E09-5608-4DC4-8882-0A710C676597}" srcOrd="0" destOrd="0" presId="urn:microsoft.com/office/officeart/2005/8/layout/radial4"/>
    <dgm:cxn modelId="{6E1C4569-2D99-4196-8C07-0A2F847611F0}" type="presOf" srcId="{0D33CD30-BEA2-4638-A1DF-3BF4E5D43603}" destId="{BF460F99-85CA-4255-959F-A98FC2681898}" srcOrd="0" destOrd="0" presId="urn:microsoft.com/office/officeart/2005/8/layout/radial4"/>
    <dgm:cxn modelId="{97A99A6B-7371-4311-A1E8-D50F5464A81D}" type="presParOf" srcId="{5FD3E473-65B0-4A22-A4C3-E57FA38D31FF}" destId="{3990BC27-21BF-4E21-A16A-7B3F54CDF8DC}" srcOrd="0" destOrd="0" presId="urn:microsoft.com/office/officeart/2005/8/layout/radial4"/>
    <dgm:cxn modelId="{F9BD9E4A-CE11-4DA3-88CF-3C9CCCFC2D74}" type="presParOf" srcId="{5FD3E473-65B0-4A22-A4C3-E57FA38D31FF}" destId="{BF460F99-85CA-4255-959F-A98FC2681898}" srcOrd="1" destOrd="0" presId="urn:microsoft.com/office/officeart/2005/8/layout/radial4"/>
    <dgm:cxn modelId="{073BD40B-5C5E-4997-8E40-91567CB8EB58}" type="presParOf" srcId="{5FD3E473-65B0-4A22-A4C3-E57FA38D31FF}" destId="{06C45E09-5608-4DC4-8882-0A710C676597}" srcOrd="2" destOrd="0" presId="urn:microsoft.com/office/officeart/2005/8/layout/radial4"/>
    <dgm:cxn modelId="{954B7C85-C168-48B7-9CC5-5558A99B2F42}" type="presParOf" srcId="{5FD3E473-65B0-4A22-A4C3-E57FA38D31FF}" destId="{D98F444C-A60E-4748-A008-A265329FCDAD}" srcOrd="3" destOrd="0" presId="urn:microsoft.com/office/officeart/2005/8/layout/radial4"/>
    <dgm:cxn modelId="{11A705F5-5202-43D4-B0A5-B6DC73DFF741}" type="presParOf" srcId="{5FD3E473-65B0-4A22-A4C3-E57FA38D31FF}" destId="{FC755EFF-AA8D-44CB-85B6-341B0EA41BD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71DB9F-8C39-4F61-8BBB-7088FD21487A}" type="doc">
      <dgm:prSet loTypeId="urn:microsoft.com/office/officeart/2005/8/layout/radial4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B3A6802-AAA0-4F4A-BD06-D3AC63983BAC}">
      <dgm:prSet phldrT="[Текст]"/>
      <dgm:spPr/>
      <dgm:t>
        <a:bodyPr/>
        <a:lstStyle/>
        <a:p>
          <a:r>
            <a:rPr lang="de-DE" dirty="0" smtClean="0"/>
            <a:t>sich interessieren für</a:t>
          </a:r>
          <a:endParaRPr lang="ru-RU" dirty="0"/>
        </a:p>
      </dgm:t>
    </dgm:pt>
    <dgm:pt modelId="{CE37D664-4C29-48B3-B3C0-9E628CBAF37C}" type="parTrans" cxnId="{DB182C38-CE10-46C8-A820-86B7029411B4}">
      <dgm:prSet/>
      <dgm:spPr/>
      <dgm:t>
        <a:bodyPr/>
        <a:lstStyle/>
        <a:p>
          <a:endParaRPr lang="ru-RU"/>
        </a:p>
      </dgm:t>
    </dgm:pt>
    <dgm:pt modelId="{FC06DCE2-2FF4-4679-935C-D309801A6FC4}" type="sibTrans" cxnId="{DB182C38-CE10-46C8-A820-86B7029411B4}">
      <dgm:prSet/>
      <dgm:spPr/>
      <dgm:t>
        <a:bodyPr/>
        <a:lstStyle/>
        <a:p>
          <a:endParaRPr lang="ru-RU"/>
        </a:p>
      </dgm:t>
    </dgm:pt>
    <dgm:pt modelId="{AFEB84F9-690F-4225-9C95-6A55A927316F}">
      <dgm:prSet phldrT="[Текст]"/>
      <dgm:spPr/>
      <dgm:t>
        <a:bodyPr/>
        <a:lstStyle/>
        <a:p>
          <a:r>
            <a:rPr lang="de-DE" dirty="0" smtClean="0"/>
            <a:t>einen bestimmten Beruf</a:t>
          </a:r>
          <a:endParaRPr lang="ru-RU" dirty="0"/>
        </a:p>
      </dgm:t>
    </dgm:pt>
    <dgm:pt modelId="{0D33CD30-BEA2-4638-A1DF-3BF4E5D43603}" type="parTrans" cxnId="{D5504B26-7E02-4F6B-A3F4-08DC65C451B2}">
      <dgm:prSet/>
      <dgm:spPr/>
      <dgm:t>
        <a:bodyPr/>
        <a:lstStyle/>
        <a:p>
          <a:endParaRPr lang="ru-RU"/>
        </a:p>
      </dgm:t>
    </dgm:pt>
    <dgm:pt modelId="{4E1313E8-294A-473F-9C93-B16C51E8388A}" type="sibTrans" cxnId="{D5504B26-7E02-4F6B-A3F4-08DC65C451B2}">
      <dgm:prSet/>
      <dgm:spPr/>
      <dgm:t>
        <a:bodyPr/>
        <a:lstStyle/>
        <a:p>
          <a:endParaRPr lang="ru-RU"/>
        </a:p>
      </dgm:t>
    </dgm:pt>
    <dgm:pt modelId="{FCA9AE79-AB89-4CA1-AD3A-53CEE60035E8}">
      <dgm:prSet phldrT="[Текст]"/>
      <dgm:spPr/>
      <dgm:t>
        <a:bodyPr/>
        <a:lstStyle/>
        <a:p>
          <a:r>
            <a:rPr lang="de-DE" dirty="0" smtClean="0"/>
            <a:t>ein bestimmtes Problem</a:t>
          </a:r>
          <a:endParaRPr lang="ru-RU" dirty="0"/>
        </a:p>
      </dgm:t>
    </dgm:pt>
    <dgm:pt modelId="{E8DED7C6-723E-4803-811E-BA2ED77FBF45}" type="parTrans" cxnId="{527681CC-000B-40F7-86B7-6BA7F5A96B86}">
      <dgm:prSet/>
      <dgm:spPr/>
      <dgm:t>
        <a:bodyPr/>
        <a:lstStyle/>
        <a:p>
          <a:endParaRPr lang="ru-RU"/>
        </a:p>
      </dgm:t>
    </dgm:pt>
    <dgm:pt modelId="{D57369B1-591C-405B-8721-7EE095562007}" type="sibTrans" cxnId="{527681CC-000B-40F7-86B7-6BA7F5A96B86}">
      <dgm:prSet/>
      <dgm:spPr/>
      <dgm:t>
        <a:bodyPr/>
        <a:lstStyle/>
        <a:p>
          <a:endParaRPr lang="ru-RU"/>
        </a:p>
      </dgm:t>
    </dgm:pt>
    <dgm:pt modelId="{E95312CE-C641-44F2-8612-AE8BE0069458}">
      <dgm:prSet phldrT="[Текст]"/>
      <dgm:spPr/>
      <dgm:t>
        <a:bodyPr/>
        <a:lstStyle/>
        <a:p>
          <a:r>
            <a:rPr lang="de-DE" dirty="0" smtClean="0"/>
            <a:t>eine bestimmte Sache</a:t>
          </a:r>
          <a:endParaRPr lang="ru-RU" dirty="0"/>
        </a:p>
      </dgm:t>
    </dgm:pt>
    <dgm:pt modelId="{1E4B26AF-103C-4C8A-9698-CE74C650B40B}" type="parTrans" cxnId="{C1ADBF2D-6EE5-4FB8-A4EB-EA36D164F7F2}">
      <dgm:prSet/>
      <dgm:spPr/>
      <dgm:t>
        <a:bodyPr/>
        <a:lstStyle/>
        <a:p>
          <a:endParaRPr lang="ru-RU"/>
        </a:p>
      </dgm:t>
    </dgm:pt>
    <dgm:pt modelId="{F8C8E459-8D6A-42CD-B00E-9C2B435CCE07}" type="sibTrans" cxnId="{C1ADBF2D-6EE5-4FB8-A4EB-EA36D164F7F2}">
      <dgm:prSet/>
      <dgm:spPr/>
      <dgm:t>
        <a:bodyPr/>
        <a:lstStyle/>
        <a:p>
          <a:endParaRPr lang="ru-RU"/>
        </a:p>
      </dgm:t>
    </dgm:pt>
    <dgm:pt modelId="{5FD3E473-65B0-4A22-A4C3-E57FA38D31FF}" type="pres">
      <dgm:prSet presAssocID="{1771DB9F-8C39-4F61-8BBB-7088FD21487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90BC27-21BF-4E21-A16A-7B3F54CDF8DC}" type="pres">
      <dgm:prSet presAssocID="{7B3A6802-AAA0-4F4A-BD06-D3AC63983BAC}" presName="centerShape" presStyleLbl="node0" presStyleIdx="0" presStyleCnt="1" custScaleX="251086" custScaleY="81389" custLinFactNeighborX="452" custLinFactNeighborY="1884"/>
      <dgm:spPr/>
      <dgm:t>
        <a:bodyPr/>
        <a:lstStyle/>
        <a:p>
          <a:endParaRPr lang="ru-RU"/>
        </a:p>
      </dgm:t>
    </dgm:pt>
    <dgm:pt modelId="{BF460F99-85CA-4255-959F-A98FC2681898}" type="pres">
      <dgm:prSet presAssocID="{0D33CD30-BEA2-4638-A1DF-3BF4E5D43603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06C45E09-5608-4DC4-8882-0A710C676597}" type="pres">
      <dgm:prSet presAssocID="{AFEB84F9-690F-4225-9C95-6A55A927316F}" presName="node" presStyleLbl="node1" presStyleIdx="0" presStyleCnt="3" custScaleX="208253" custScaleY="104371" custRadScaleRad="178686" custRadScaleInc="-19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FDC13-873D-4643-9D5C-D9E83C6B6D6F}" type="pres">
      <dgm:prSet presAssocID="{1E4B26AF-103C-4C8A-9698-CE74C650B40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17E99589-FDFE-43FA-9D84-EDDD8B468AB7}" type="pres">
      <dgm:prSet presAssocID="{E95312CE-C641-44F2-8612-AE8BE0069458}" presName="node" presStyleLbl="node1" presStyleIdx="1" presStyleCnt="3" custScaleX="165023" custScaleY="111400" custRadScaleRad="123545" custRadScaleInc="1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F444C-A60E-4748-A008-A265329FCDAD}" type="pres">
      <dgm:prSet presAssocID="{E8DED7C6-723E-4803-811E-BA2ED77FBF45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FC755EFF-AA8D-44CB-85B6-341B0EA41BDC}" type="pres">
      <dgm:prSet presAssocID="{FCA9AE79-AB89-4CA1-AD3A-53CEE60035E8}" presName="node" presStyleLbl="node1" presStyleIdx="2" presStyleCnt="3" custScaleX="215108" custScaleY="103535" custRadScaleRad="165752" custRadScaleInc="17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1FF236-D089-49B1-9E67-11BFAFEA995F}" type="presOf" srcId="{1E4B26AF-103C-4C8A-9698-CE74C650B40B}" destId="{34EFDC13-873D-4643-9D5C-D9E83C6B6D6F}" srcOrd="0" destOrd="0" presId="urn:microsoft.com/office/officeart/2005/8/layout/radial4"/>
    <dgm:cxn modelId="{D3C851C4-6E32-48D0-B230-7655D9B082D4}" type="presOf" srcId="{0D33CD30-BEA2-4638-A1DF-3BF4E5D43603}" destId="{BF460F99-85CA-4255-959F-A98FC2681898}" srcOrd="0" destOrd="0" presId="urn:microsoft.com/office/officeart/2005/8/layout/radial4"/>
    <dgm:cxn modelId="{D5504B26-7E02-4F6B-A3F4-08DC65C451B2}" srcId="{7B3A6802-AAA0-4F4A-BD06-D3AC63983BAC}" destId="{AFEB84F9-690F-4225-9C95-6A55A927316F}" srcOrd="0" destOrd="0" parTransId="{0D33CD30-BEA2-4638-A1DF-3BF4E5D43603}" sibTransId="{4E1313E8-294A-473F-9C93-B16C51E8388A}"/>
    <dgm:cxn modelId="{C1ADBF2D-6EE5-4FB8-A4EB-EA36D164F7F2}" srcId="{7B3A6802-AAA0-4F4A-BD06-D3AC63983BAC}" destId="{E95312CE-C641-44F2-8612-AE8BE0069458}" srcOrd="1" destOrd="0" parTransId="{1E4B26AF-103C-4C8A-9698-CE74C650B40B}" sibTransId="{F8C8E459-8D6A-42CD-B00E-9C2B435CCE07}"/>
    <dgm:cxn modelId="{527681CC-000B-40F7-86B7-6BA7F5A96B86}" srcId="{7B3A6802-AAA0-4F4A-BD06-D3AC63983BAC}" destId="{FCA9AE79-AB89-4CA1-AD3A-53CEE60035E8}" srcOrd="2" destOrd="0" parTransId="{E8DED7C6-723E-4803-811E-BA2ED77FBF45}" sibTransId="{D57369B1-591C-405B-8721-7EE095562007}"/>
    <dgm:cxn modelId="{0E9656E5-DDFA-44F4-ADDE-6944937555AB}" type="presOf" srcId="{7B3A6802-AAA0-4F4A-BD06-D3AC63983BAC}" destId="{3990BC27-21BF-4E21-A16A-7B3F54CDF8DC}" srcOrd="0" destOrd="0" presId="urn:microsoft.com/office/officeart/2005/8/layout/radial4"/>
    <dgm:cxn modelId="{E30A6A28-0F39-40FF-BEB0-880849444B19}" type="presOf" srcId="{E8DED7C6-723E-4803-811E-BA2ED77FBF45}" destId="{D98F444C-A60E-4748-A008-A265329FCDAD}" srcOrd="0" destOrd="0" presId="urn:microsoft.com/office/officeart/2005/8/layout/radial4"/>
    <dgm:cxn modelId="{DB182C38-CE10-46C8-A820-86B7029411B4}" srcId="{1771DB9F-8C39-4F61-8BBB-7088FD21487A}" destId="{7B3A6802-AAA0-4F4A-BD06-D3AC63983BAC}" srcOrd="0" destOrd="0" parTransId="{CE37D664-4C29-48B3-B3C0-9E628CBAF37C}" sibTransId="{FC06DCE2-2FF4-4679-935C-D309801A6FC4}"/>
    <dgm:cxn modelId="{D9A16880-1928-4CC4-B78E-AA91AB6920DB}" type="presOf" srcId="{AFEB84F9-690F-4225-9C95-6A55A927316F}" destId="{06C45E09-5608-4DC4-8882-0A710C676597}" srcOrd="0" destOrd="0" presId="urn:microsoft.com/office/officeart/2005/8/layout/radial4"/>
    <dgm:cxn modelId="{FBEC17C4-A6BD-4192-B51D-ABB1C53B03D7}" type="presOf" srcId="{FCA9AE79-AB89-4CA1-AD3A-53CEE60035E8}" destId="{FC755EFF-AA8D-44CB-85B6-341B0EA41BDC}" srcOrd="0" destOrd="0" presId="urn:microsoft.com/office/officeart/2005/8/layout/radial4"/>
    <dgm:cxn modelId="{DFEE8236-77A0-438E-A640-DBC786F181FE}" type="presOf" srcId="{1771DB9F-8C39-4F61-8BBB-7088FD21487A}" destId="{5FD3E473-65B0-4A22-A4C3-E57FA38D31FF}" srcOrd="0" destOrd="0" presId="urn:microsoft.com/office/officeart/2005/8/layout/radial4"/>
    <dgm:cxn modelId="{B6E00B94-DDBC-4F73-BF69-578334469A7B}" type="presOf" srcId="{E95312CE-C641-44F2-8612-AE8BE0069458}" destId="{17E99589-FDFE-43FA-9D84-EDDD8B468AB7}" srcOrd="0" destOrd="0" presId="urn:microsoft.com/office/officeart/2005/8/layout/radial4"/>
    <dgm:cxn modelId="{990CB263-E201-42E2-8244-BC9DAF5A7FFE}" type="presParOf" srcId="{5FD3E473-65B0-4A22-A4C3-E57FA38D31FF}" destId="{3990BC27-21BF-4E21-A16A-7B3F54CDF8DC}" srcOrd="0" destOrd="0" presId="urn:microsoft.com/office/officeart/2005/8/layout/radial4"/>
    <dgm:cxn modelId="{85DB6903-B8A1-488C-9032-2F540CE289A8}" type="presParOf" srcId="{5FD3E473-65B0-4A22-A4C3-E57FA38D31FF}" destId="{BF460F99-85CA-4255-959F-A98FC2681898}" srcOrd="1" destOrd="0" presId="urn:microsoft.com/office/officeart/2005/8/layout/radial4"/>
    <dgm:cxn modelId="{1AA3F782-5B52-4D17-8944-7FA4C0743551}" type="presParOf" srcId="{5FD3E473-65B0-4A22-A4C3-E57FA38D31FF}" destId="{06C45E09-5608-4DC4-8882-0A710C676597}" srcOrd="2" destOrd="0" presId="urn:microsoft.com/office/officeart/2005/8/layout/radial4"/>
    <dgm:cxn modelId="{AE24E2F8-C200-4EFA-B39D-22849C396734}" type="presParOf" srcId="{5FD3E473-65B0-4A22-A4C3-E57FA38D31FF}" destId="{34EFDC13-873D-4643-9D5C-D9E83C6B6D6F}" srcOrd="3" destOrd="0" presId="urn:microsoft.com/office/officeart/2005/8/layout/radial4"/>
    <dgm:cxn modelId="{1904C1DE-346B-469D-AD6B-349A18B322FB}" type="presParOf" srcId="{5FD3E473-65B0-4A22-A4C3-E57FA38D31FF}" destId="{17E99589-FDFE-43FA-9D84-EDDD8B468AB7}" srcOrd="4" destOrd="0" presId="urn:microsoft.com/office/officeart/2005/8/layout/radial4"/>
    <dgm:cxn modelId="{23B7E1DD-F382-4ED4-8383-A00F180A11BE}" type="presParOf" srcId="{5FD3E473-65B0-4A22-A4C3-E57FA38D31FF}" destId="{D98F444C-A60E-4748-A008-A265329FCDAD}" srcOrd="5" destOrd="0" presId="urn:microsoft.com/office/officeart/2005/8/layout/radial4"/>
    <dgm:cxn modelId="{08FA7D94-FA97-4CC4-AA96-C280062774B7}" type="presParOf" srcId="{5FD3E473-65B0-4A22-A4C3-E57FA38D31FF}" destId="{FC755EFF-AA8D-44CB-85B6-341B0EA41BD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0BC27-21BF-4E21-A16A-7B3F54CDF8DC}">
      <dsp:nvSpPr>
        <dsp:cNvPr id="0" name=""/>
        <dsp:cNvSpPr/>
      </dsp:nvSpPr>
      <dsp:spPr>
        <a:xfrm>
          <a:off x="2386547" y="1860055"/>
          <a:ext cx="4198726" cy="131747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500" kern="1200" dirty="0" smtClean="0"/>
            <a:t>entsprechen</a:t>
          </a:r>
          <a:endParaRPr lang="ru-RU" sz="4500" kern="1200" dirty="0"/>
        </a:p>
      </dsp:txBody>
      <dsp:txXfrm>
        <a:off x="3001436" y="2052995"/>
        <a:ext cx="2968948" cy="931596"/>
      </dsp:txXfrm>
    </dsp:sp>
    <dsp:sp modelId="{BF460F99-85CA-4255-959F-A98FC2681898}">
      <dsp:nvSpPr>
        <dsp:cNvPr id="0" name=""/>
        <dsp:cNvSpPr/>
      </dsp:nvSpPr>
      <dsp:spPr>
        <a:xfrm rot="12934620">
          <a:off x="1577262" y="919406"/>
          <a:ext cx="2164896" cy="5861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C45E09-5608-4DC4-8882-0A710C676597}">
      <dsp:nvSpPr>
        <dsp:cNvPr id="0" name=""/>
        <dsp:cNvSpPr/>
      </dsp:nvSpPr>
      <dsp:spPr>
        <a:xfrm>
          <a:off x="167148" y="0"/>
          <a:ext cx="3224339" cy="1165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den Anforderungen</a:t>
          </a:r>
          <a:endParaRPr lang="ru-RU" sz="3400" kern="1200" dirty="0"/>
        </a:p>
      </dsp:txBody>
      <dsp:txXfrm>
        <a:off x="201282" y="34134"/>
        <a:ext cx="3156071" cy="1097145"/>
      </dsp:txXfrm>
    </dsp:sp>
    <dsp:sp modelId="{D98F444C-A60E-4748-A008-A265329FCDAD}">
      <dsp:nvSpPr>
        <dsp:cNvPr id="0" name=""/>
        <dsp:cNvSpPr/>
      </dsp:nvSpPr>
      <dsp:spPr>
        <a:xfrm rot="19539968">
          <a:off x="5275206" y="925066"/>
          <a:ext cx="2229970" cy="5861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755EFF-AA8D-44CB-85B6-341B0EA41BDC}">
      <dsp:nvSpPr>
        <dsp:cNvPr id="0" name=""/>
        <dsp:cNvSpPr/>
      </dsp:nvSpPr>
      <dsp:spPr>
        <a:xfrm>
          <a:off x="5477815" y="0"/>
          <a:ext cx="3666184" cy="1178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der Qualifikation</a:t>
          </a:r>
          <a:endParaRPr lang="ru-RU" sz="3400" kern="1200" dirty="0"/>
        </a:p>
      </dsp:txBody>
      <dsp:txXfrm>
        <a:off x="5512333" y="34518"/>
        <a:ext cx="3597148" cy="1109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0BC27-21BF-4E21-A16A-7B3F54CDF8DC}">
      <dsp:nvSpPr>
        <dsp:cNvPr id="0" name=""/>
        <dsp:cNvSpPr/>
      </dsp:nvSpPr>
      <dsp:spPr>
        <a:xfrm>
          <a:off x="2386547" y="1860055"/>
          <a:ext cx="4198726" cy="131747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800" kern="1200" dirty="0" smtClean="0"/>
            <a:t>erreichen</a:t>
          </a:r>
          <a:endParaRPr lang="ru-RU" sz="5800" kern="1200" dirty="0"/>
        </a:p>
      </dsp:txBody>
      <dsp:txXfrm>
        <a:off x="3001436" y="2052995"/>
        <a:ext cx="2968948" cy="931596"/>
      </dsp:txXfrm>
    </dsp:sp>
    <dsp:sp modelId="{BF460F99-85CA-4255-959F-A98FC2681898}">
      <dsp:nvSpPr>
        <dsp:cNvPr id="0" name=""/>
        <dsp:cNvSpPr/>
      </dsp:nvSpPr>
      <dsp:spPr>
        <a:xfrm rot="12934620">
          <a:off x="1577262" y="919406"/>
          <a:ext cx="2164896" cy="5861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C45E09-5608-4DC4-8882-0A710C676597}">
      <dsp:nvSpPr>
        <dsp:cNvPr id="0" name=""/>
        <dsp:cNvSpPr/>
      </dsp:nvSpPr>
      <dsp:spPr>
        <a:xfrm>
          <a:off x="167148" y="0"/>
          <a:ext cx="3224339" cy="1165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die allgemeine Reife</a:t>
          </a:r>
          <a:endParaRPr lang="ru-RU" sz="3400" kern="1200" dirty="0"/>
        </a:p>
      </dsp:txBody>
      <dsp:txXfrm>
        <a:off x="201282" y="34134"/>
        <a:ext cx="3156071" cy="1097145"/>
      </dsp:txXfrm>
    </dsp:sp>
    <dsp:sp modelId="{D98F444C-A60E-4748-A008-A265329FCDAD}">
      <dsp:nvSpPr>
        <dsp:cNvPr id="0" name=""/>
        <dsp:cNvSpPr/>
      </dsp:nvSpPr>
      <dsp:spPr>
        <a:xfrm rot="19539987">
          <a:off x="5275219" y="925078"/>
          <a:ext cx="2229953" cy="5861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755EFF-AA8D-44CB-85B6-341B0EA41BDC}">
      <dsp:nvSpPr>
        <dsp:cNvPr id="0" name=""/>
        <dsp:cNvSpPr/>
      </dsp:nvSpPr>
      <dsp:spPr>
        <a:xfrm>
          <a:off x="5477815" y="22"/>
          <a:ext cx="3666184" cy="1178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eine gute berufliche Stellung</a:t>
          </a:r>
          <a:endParaRPr lang="ru-RU" sz="3400" kern="1200" dirty="0"/>
        </a:p>
      </dsp:txBody>
      <dsp:txXfrm>
        <a:off x="5512333" y="34540"/>
        <a:ext cx="3597148" cy="1109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0BC27-21BF-4E21-A16A-7B3F54CDF8DC}">
      <dsp:nvSpPr>
        <dsp:cNvPr id="0" name=""/>
        <dsp:cNvSpPr/>
      </dsp:nvSpPr>
      <dsp:spPr>
        <a:xfrm>
          <a:off x="2517278" y="1860055"/>
          <a:ext cx="4198726" cy="131747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sich informieren über</a:t>
          </a:r>
          <a:endParaRPr lang="ru-RU" sz="3100" kern="1200" dirty="0"/>
        </a:p>
      </dsp:txBody>
      <dsp:txXfrm>
        <a:off x="3132167" y="2052995"/>
        <a:ext cx="2968948" cy="931596"/>
      </dsp:txXfrm>
    </dsp:sp>
    <dsp:sp modelId="{BF460F99-85CA-4255-959F-A98FC2681898}">
      <dsp:nvSpPr>
        <dsp:cNvPr id="0" name=""/>
        <dsp:cNvSpPr/>
      </dsp:nvSpPr>
      <dsp:spPr>
        <a:xfrm rot="13127517">
          <a:off x="1987944" y="914498"/>
          <a:ext cx="1994773" cy="5861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C45E09-5608-4DC4-8882-0A710C676597}">
      <dsp:nvSpPr>
        <dsp:cNvPr id="0" name=""/>
        <dsp:cNvSpPr/>
      </dsp:nvSpPr>
      <dsp:spPr>
        <a:xfrm>
          <a:off x="0" y="0"/>
          <a:ext cx="4415883" cy="1165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den Stellwert des Berufes in der Gelellschaft</a:t>
          </a:r>
          <a:endParaRPr lang="ru-RU" sz="3200" kern="1200" dirty="0"/>
        </a:p>
      </dsp:txBody>
      <dsp:txXfrm>
        <a:off x="34134" y="34134"/>
        <a:ext cx="4347615" cy="1097145"/>
      </dsp:txXfrm>
    </dsp:sp>
    <dsp:sp modelId="{D98F444C-A60E-4748-A008-A265329FCDAD}">
      <dsp:nvSpPr>
        <dsp:cNvPr id="0" name=""/>
        <dsp:cNvSpPr/>
      </dsp:nvSpPr>
      <dsp:spPr>
        <a:xfrm rot="19243799">
          <a:off x="5235661" y="917312"/>
          <a:ext cx="1962519" cy="5861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755EFF-AA8D-44CB-85B6-341B0EA41BDC}">
      <dsp:nvSpPr>
        <dsp:cNvPr id="0" name=""/>
        <dsp:cNvSpPr/>
      </dsp:nvSpPr>
      <dsp:spPr>
        <a:xfrm>
          <a:off x="4809183" y="0"/>
          <a:ext cx="4334802" cy="1178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die Lehrstellenangebote in den Zeitungen</a:t>
          </a:r>
          <a:endParaRPr lang="ru-RU" sz="3200" kern="1200" dirty="0"/>
        </a:p>
      </dsp:txBody>
      <dsp:txXfrm>
        <a:off x="4843701" y="34518"/>
        <a:ext cx="4265766" cy="1109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0BC27-21BF-4E21-A16A-7B3F54CDF8DC}">
      <dsp:nvSpPr>
        <dsp:cNvPr id="0" name=""/>
        <dsp:cNvSpPr/>
      </dsp:nvSpPr>
      <dsp:spPr>
        <a:xfrm>
          <a:off x="2643175" y="2111500"/>
          <a:ext cx="3844113" cy="12460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dirty="0" smtClean="0"/>
            <a:t>sich interessieren für</a:t>
          </a:r>
          <a:endParaRPr lang="ru-RU" sz="3000" kern="1200" dirty="0"/>
        </a:p>
      </dsp:txBody>
      <dsp:txXfrm>
        <a:off x="3206132" y="2293981"/>
        <a:ext cx="2718199" cy="881099"/>
      </dsp:txXfrm>
    </dsp:sp>
    <dsp:sp modelId="{BF460F99-85CA-4255-959F-A98FC2681898}">
      <dsp:nvSpPr>
        <dsp:cNvPr id="0" name=""/>
        <dsp:cNvSpPr/>
      </dsp:nvSpPr>
      <dsp:spPr>
        <a:xfrm rot="12347339">
          <a:off x="1410978" y="1494323"/>
          <a:ext cx="2078042" cy="4363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C45E09-5608-4DC4-8882-0A710C676597}">
      <dsp:nvSpPr>
        <dsp:cNvPr id="0" name=""/>
        <dsp:cNvSpPr/>
      </dsp:nvSpPr>
      <dsp:spPr>
        <a:xfrm>
          <a:off x="0" y="653247"/>
          <a:ext cx="3028925" cy="1214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einen bestimmten Beruf</a:t>
          </a:r>
          <a:endParaRPr lang="ru-RU" sz="2700" kern="1200" dirty="0"/>
        </a:p>
      </dsp:txBody>
      <dsp:txXfrm>
        <a:off x="35569" y="688816"/>
        <a:ext cx="2957787" cy="1143277"/>
      </dsp:txXfrm>
    </dsp:sp>
    <dsp:sp modelId="{34EFDC13-873D-4643-9D5C-D9E83C6B6D6F}">
      <dsp:nvSpPr>
        <dsp:cNvPr id="0" name=""/>
        <dsp:cNvSpPr/>
      </dsp:nvSpPr>
      <dsp:spPr>
        <a:xfrm rot="16234817">
          <a:off x="3887867" y="1121391"/>
          <a:ext cx="1382986" cy="4363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7E99589-FDFE-43FA-9D84-EDDD8B468AB7}">
      <dsp:nvSpPr>
        <dsp:cNvPr id="0" name=""/>
        <dsp:cNvSpPr/>
      </dsp:nvSpPr>
      <dsp:spPr>
        <a:xfrm>
          <a:off x="3386279" y="0"/>
          <a:ext cx="2400169" cy="12962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eine bestimmte Sache</a:t>
          </a:r>
          <a:endParaRPr lang="ru-RU" sz="2700" kern="1200" dirty="0"/>
        </a:p>
      </dsp:txBody>
      <dsp:txXfrm>
        <a:off x="3424243" y="37964"/>
        <a:ext cx="2324241" cy="1220273"/>
      </dsp:txXfrm>
    </dsp:sp>
    <dsp:sp modelId="{D98F444C-A60E-4748-A008-A265329FCDAD}">
      <dsp:nvSpPr>
        <dsp:cNvPr id="0" name=""/>
        <dsp:cNvSpPr/>
      </dsp:nvSpPr>
      <dsp:spPr>
        <a:xfrm rot="20093422">
          <a:off x="5669540" y="1529060"/>
          <a:ext cx="2004878" cy="4363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755EFF-AA8D-44CB-85B6-341B0EA41BDC}">
      <dsp:nvSpPr>
        <dsp:cNvPr id="0" name=""/>
        <dsp:cNvSpPr/>
      </dsp:nvSpPr>
      <dsp:spPr>
        <a:xfrm>
          <a:off x="6015372" y="719496"/>
          <a:ext cx="3128627" cy="1204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ein bestimmtes Problem</a:t>
          </a:r>
          <a:endParaRPr lang="ru-RU" sz="2700" kern="1200" dirty="0"/>
        </a:p>
      </dsp:txBody>
      <dsp:txXfrm>
        <a:off x="6050656" y="754780"/>
        <a:ext cx="3058059" cy="1134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604C7-A8B2-408A-828F-04B9AB44772F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115ED-D35A-41D6-9C8A-50E663C02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294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54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Подготовка </a:t>
            </a: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монологического высказывания </a:t>
            </a:r>
          </a:p>
          <a:p>
            <a:pPr algn="ctr"/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 теме «</a:t>
            </a:r>
            <a:r>
              <a:rPr lang="de-DE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Berufswahl</a:t>
            </a:r>
            <a:r>
              <a:rPr lang="ru-RU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»</a:t>
            </a:r>
            <a:r>
              <a:rPr lang="de-DE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endParaRPr lang="ru-RU" sz="54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endParaRPr lang="en-US" sz="54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36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Урок-презентация. 9 </a:t>
            </a:r>
            <a:r>
              <a:rPr lang="ru-RU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класс</a:t>
            </a:r>
            <a:r>
              <a:rPr lang="ru-RU" sz="36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Косолапова С. </a:t>
            </a:r>
            <a:r>
              <a:rPr lang="ru-RU" sz="36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Б.</a:t>
            </a:r>
          </a:p>
          <a:p>
            <a:pPr algn="ctr"/>
            <a:endParaRPr lang="ru-RU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736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Лексические упражнения.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26352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3200" b="1" dirty="0" smtClean="0"/>
              <a:t>Welchen Anforderungen müssen Junge Leute </a:t>
            </a:r>
          </a:p>
          <a:p>
            <a:pPr algn="ctr"/>
            <a:r>
              <a:rPr lang="de-DE" sz="3200" b="1" dirty="0" smtClean="0"/>
              <a:t>bei der Berufswahl entsprechen?</a:t>
            </a:r>
          </a:p>
          <a:p>
            <a:endParaRPr lang="de-DE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3200" dirty="0" smtClean="0"/>
              <a:t>… sich für einen bestimmten Beruf interessieren.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3200" dirty="0" smtClean="0"/>
              <a:t>… allgemeine Reife erreichen.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3200" dirty="0" smtClean="0"/>
              <a:t>… eine Vorstellung von dem realen Stellenwert des ausgewählten Berufes in der Gesellschaft haben.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3200" dirty="0" smtClean="0"/>
              <a:t>… gute Noten im Zeugnis haben.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3200" dirty="0" smtClean="0"/>
              <a:t>… selbstständig und aktiv sein.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sz="3200" dirty="0" smtClean="0"/>
              <a:t>… sich rechtzeitig bewerben.</a:t>
            </a:r>
          </a:p>
          <a:p>
            <a:pPr marL="342900" indent="-342900">
              <a:lnSpc>
                <a:spcPct val="150000"/>
              </a:lnSpc>
            </a:pP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1500174"/>
            <a:ext cx="4071966" cy="4286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2214554"/>
            <a:ext cx="928694" cy="4286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2928934"/>
            <a:ext cx="2000264" cy="4286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3714752"/>
            <a:ext cx="1285884" cy="4286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4429132"/>
            <a:ext cx="3000396" cy="4286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5143512"/>
            <a:ext cx="40005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5929330"/>
            <a:ext cx="1928826" cy="4286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47897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de-DE" sz="3200" b="1" i="1" dirty="0">
                <a:solidFill>
                  <a:schemeClr val="tx1"/>
                </a:solidFill>
              </a:rPr>
              <a:t>Was ist </a:t>
            </a:r>
            <a:r>
              <a:rPr lang="de-DE" sz="3200" b="1" i="1" dirty="0" smtClean="0">
                <a:solidFill>
                  <a:schemeClr val="tx1"/>
                </a:solidFill>
              </a:rPr>
              <a:t>bei </a:t>
            </a:r>
            <a:r>
              <a:rPr lang="de-DE" sz="3200" b="1" i="1" dirty="0">
                <a:solidFill>
                  <a:schemeClr val="tx1"/>
                </a:solidFill>
              </a:rPr>
              <a:t>der </a:t>
            </a:r>
            <a:r>
              <a:rPr lang="de-DE" sz="3200" b="1" i="1" dirty="0" smtClean="0">
                <a:solidFill>
                  <a:schemeClr val="tx1"/>
                </a:solidFill>
              </a:rPr>
              <a:t>Berufswahl besonders wichtig?</a:t>
            </a:r>
            <a:endParaRPr lang="de-DE" sz="3200" b="1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3200" dirty="0" smtClean="0">
                <a:solidFill>
                  <a:schemeClr val="tx1"/>
                </a:solidFill>
              </a:rPr>
              <a:t>viel Geld</a:t>
            </a:r>
            <a:endParaRPr lang="de-DE" sz="3200" b="1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3200" dirty="0" smtClean="0">
                <a:solidFill>
                  <a:schemeClr val="tx1"/>
                </a:solidFill>
              </a:rPr>
              <a:t>                   </a:t>
            </a:r>
            <a:r>
              <a:rPr lang="de-DE" sz="3200" dirty="0" err="1" smtClean="0">
                <a:solidFill>
                  <a:schemeClr val="tx1"/>
                </a:solidFill>
              </a:rPr>
              <a:t>tradition</a:t>
            </a:r>
            <a:endParaRPr lang="de-DE" sz="32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3200" dirty="0" smtClean="0">
                <a:solidFill>
                  <a:schemeClr val="tx1"/>
                </a:solidFill>
              </a:rPr>
              <a:t>               an </a:t>
            </a:r>
            <a:r>
              <a:rPr lang="de-DE" sz="3200" dirty="0">
                <a:solidFill>
                  <a:schemeClr val="tx1"/>
                </a:solidFill>
              </a:rPr>
              <a:t>der Arbeit                           </a:t>
            </a:r>
            <a:endParaRPr lang="de-DE" sz="320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3200" dirty="0" smtClean="0">
                <a:solidFill>
                  <a:schemeClr val="tx1"/>
                </a:solidFill>
              </a:rPr>
              <a:t>anderen Menschen</a:t>
            </a:r>
            <a:endParaRPr lang="de-DE" sz="3200" b="1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3200" dirty="0" smtClean="0">
                <a:solidFill>
                  <a:schemeClr val="tx1"/>
                </a:solidFill>
              </a:rPr>
              <a:t>Kontakt zu</a:t>
            </a:r>
            <a:endParaRPr lang="de-DE" sz="3200" b="1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3200" dirty="0" smtClean="0">
                <a:solidFill>
                  <a:schemeClr val="tx1"/>
                </a:solidFill>
              </a:rPr>
              <a:t>der </a:t>
            </a:r>
            <a:r>
              <a:rPr lang="de-DE" sz="3200" dirty="0">
                <a:solidFill>
                  <a:schemeClr val="tx1"/>
                </a:solidFill>
              </a:rPr>
              <a:t>Stellenwert </a:t>
            </a:r>
            <a:r>
              <a:rPr lang="de-DE" sz="3200" dirty="0" smtClean="0">
                <a:solidFill>
                  <a:schemeClr val="tx1"/>
                </a:solidFill>
              </a:rPr>
              <a:t>des       </a:t>
            </a:r>
            <a:r>
              <a:rPr lang="de-DE" sz="3200" b="1" dirty="0" smtClean="0">
                <a:solidFill>
                  <a:schemeClr val="bg1"/>
                </a:solidFill>
              </a:rPr>
              <a:t>            </a:t>
            </a:r>
            <a:r>
              <a:rPr lang="de-DE" sz="3200" dirty="0" smtClean="0">
                <a:solidFill>
                  <a:schemeClr val="tx1"/>
                </a:solidFill>
              </a:rPr>
              <a:t>in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tx1"/>
                </a:solidFill>
              </a:rPr>
              <a:t>der</a:t>
            </a:r>
            <a:endParaRPr lang="de-DE" sz="3200" b="1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3200" dirty="0" smtClean="0">
                <a:solidFill>
                  <a:schemeClr val="tx1"/>
                </a:solidFill>
              </a:rPr>
              <a:t>viel</a:t>
            </a:r>
            <a:endParaRPr lang="de-DE" sz="3200" b="1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3200" dirty="0" smtClean="0">
                <a:solidFill>
                  <a:schemeClr val="tx1"/>
                </a:solidFill>
              </a:rPr>
              <a:t>Interesse </a:t>
            </a:r>
            <a:r>
              <a:rPr lang="de-DE" sz="3200" dirty="0">
                <a:solidFill>
                  <a:schemeClr val="tx1"/>
                </a:solidFill>
              </a:rPr>
              <a:t>für </a:t>
            </a:r>
            <a:r>
              <a:rPr lang="de-DE" sz="3200" dirty="0" smtClean="0">
                <a:solidFill>
                  <a:schemeClr val="tx1"/>
                </a:solidFill>
              </a:rPr>
              <a:t>ein</a:t>
            </a:r>
            <a:endParaRPr lang="de-DE" sz="3200" b="1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3200" dirty="0" smtClean="0">
                <a:solidFill>
                  <a:schemeClr val="tx1"/>
                </a:solidFill>
              </a:rPr>
              <a:t>die Meinung</a:t>
            </a:r>
            <a:endParaRPr lang="de-DE" sz="3200" b="1" dirty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de-DE" sz="3200" dirty="0" smtClean="0">
                <a:solidFill>
                  <a:schemeClr val="tx1"/>
                </a:solidFill>
              </a:rPr>
              <a:t>keine			    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tx1"/>
                </a:solidFill>
              </a:rPr>
              <a:t>Anstrengung</a:t>
            </a:r>
          </a:p>
          <a:p>
            <a:pPr lvl="1">
              <a:buFont typeface="Wingdings" pitchFamily="2" charset="2"/>
              <a:buChar char="ü"/>
            </a:pPr>
            <a:endParaRPr lang="de-DE" sz="3200" dirty="0">
              <a:solidFill>
                <a:schemeClr val="bg1"/>
              </a:solidFill>
            </a:endParaRPr>
          </a:p>
          <a:p>
            <a:pPr lvl="1"/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6786578" y="2071678"/>
            <a:ext cx="1928826" cy="428628"/>
          </a:xfrm>
          <a:prstGeom prst="foldedCorner">
            <a:avLst>
              <a:gd name="adj" fmla="val 4460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verdienen</a:t>
            </a:r>
            <a:endParaRPr lang="ru-RU" sz="3200" dirty="0"/>
          </a:p>
        </p:txBody>
      </p:sp>
      <p:sp>
        <p:nvSpPr>
          <p:cNvPr id="6" name="Загнутый угол 5"/>
          <p:cNvSpPr/>
          <p:nvPr/>
        </p:nvSpPr>
        <p:spPr>
          <a:xfrm>
            <a:off x="6786578" y="2571744"/>
            <a:ext cx="1643074" cy="428628"/>
          </a:xfrm>
          <a:prstGeom prst="foldedCorner">
            <a:avLst>
              <a:gd name="adj" fmla="val 3952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Familien</a:t>
            </a:r>
            <a:endParaRPr lang="ru-RU" sz="3200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6786578" y="4643446"/>
            <a:ext cx="1214446" cy="428628"/>
          </a:xfrm>
          <a:prstGeom prst="foldedCorner">
            <a:avLst>
              <a:gd name="adj" fmla="val 369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Spaß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6786578" y="1500174"/>
            <a:ext cx="1285884" cy="428628"/>
          </a:xfrm>
          <a:prstGeom prst="foldedCorner">
            <a:avLst>
              <a:gd name="adj" fmla="val 471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helfen</a:t>
            </a:r>
            <a:endParaRPr lang="ru-RU" sz="3200" dirty="0"/>
          </a:p>
        </p:txBody>
      </p:sp>
      <p:sp>
        <p:nvSpPr>
          <p:cNvPr id="9" name="Загнутый угол 8"/>
          <p:cNvSpPr/>
          <p:nvPr/>
        </p:nvSpPr>
        <p:spPr>
          <a:xfrm>
            <a:off x="6143636" y="6429372"/>
            <a:ext cx="2357454" cy="428628"/>
          </a:xfrm>
          <a:prstGeom prst="foldedCorner">
            <a:avLst>
              <a:gd name="adj" fmla="val 471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Menschen</a:t>
            </a:r>
            <a:endParaRPr lang="ru-RU" sz="3200" dirty="0"/>
          </a:p>
        </p:txBody>
      </p:sp>
      <p:sp>
        <p:nvSpPr>
          <p:cNvPr id="10" name="Загнутый угол 9"/>
          <p:cNvSpPr/>
          <p:nvPr/>
        </p:nvSpPr>
        <p:spPr>
          <a:xfrm>
            <a:off x="3786182" y="6429372"/>
            <a:ext cx="1571636" cy="428628"/>
          </a:xfrm>
          <a:prstGeom prst="foldedCorner">
            <a:avLst>
              <a:gd name="adj" fmla="val 369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Berufes </a:t>
            </a:r>
            <a:endParaRPr lang="ru-RU" sz="3200" dirty="0"/>
          </a:p>
        </p:txBody>
      </p:sp>
      <p:sp>
        <p:nvSpPr>
          <p:cNvPr id="11" name="Загнутый угол 10"/>
          <p:cNvSpPr/>
          <p:nvPr/>
        </p:nvSpPr>
        <p:spPr>
          <a:xfrm>
            <a:off x="6786578" y="5143512"/>
            <a:ext cx="2214578" cy="428628"/>
          </a:xfrm>
          <a:prstGeom prst="foldedCorner">
            <a:avLst>
              <a:gd name="adj" fmla="val 4206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Gesellschaft</a:t>
            </a:r>
            <a:endParaRPr lang="ru-RU" sz="3200" dirty="0"/>
          </a:p>
        </p:txBody>
      </p:sp>
      <p:sp>
        <p:nvSpPr>
          <p:cNvPr id="12" name="Загнутый угол 11"/>
          <p:cNvSpPr/>
          <p:nvPr/>
        </p:nvSpPr>
        <p:spPr>
          <a:xfrm>
            <a:off x="6786578" y="5715016"/>
            <a:ext cx="1500198" cy="428628"/>
          </a:xfrm>
          <a:prstGeom prst="foldedCorner">
            <a:avLst>
              <a:gd name="adj" fmla="val 3190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Freizeit</a:t>
            </a:r>
            <a:endParaRPr lang="ru-RU" sz="3200" dirty="0"/>
          </a:p>
        </p:txBody>
      </p:sp>
      <p:sp>
        <p:nvSpPr>
          <p:cNvPr id="13" name="Загнутый угол 12"/>
          <p:cNvSpPr/>
          <p:nvPr/>
        </p:nvSpPr>
        <p:spPr>
          <a:xfrm>
            <a:off x="6786578" y="928670"/>
            <a:ext cx="2071702" cy="428628"/>
          </a:xfrm>
          <a:prstGeom prst="foldedCorner">
            <a:avLst>
              <a:gd name="adj" fmla="val 471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Sachgebiet</a:t>
            </a:r>
            <a:endParaRPr lang="ru-RU" sz="3200" dirty="0"/>
          </a:p>
        </p:txBody>
      </p:sp>
      <p:sp>
        <p:nvSpPr>
          <p:cNvPr id="14" name="Загнутый угол 13"/>
          <p:cNvSpPr/>
          <p:nvPr/>
        </p:nvSpPr>
        <p:spPr>
          <a:xfrm>
            <a:off x="6786578" y="3071810"/>
            <a:ext cx="2214578" cy="428628"/>
          </a:xfrm>
          <a:prstGeom prst="foldedCorner">
            <a:avLst>
              <a:gd name="adj" fmla="val 471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der Freunde</a:t>
            </a:r>
            <a:endParaRPr lang="ru-RU" sz="3200" dirty="0"/>
          </a:p>
        </p:txBody>
      </p:sp>
      <p:sp>
        <p:nvSpPr>
          <p:cNvPr id="15" name="Загнутый угол 14"/>
          <p:cNvSpPr/>
          <p:nvPr/>
        </p:nvSpPr>
        <p:spPr>
          <a:xfrm>
            <a:off x="928662" y="6429372"/>
            <a:ext cx="2286016" cy="428628"/>
          </a:xfrm>
          <a:prstGeom prst="foldedCorner">
            <a:avLst>
              <a:gd name="adj" fmla="val 471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körperliche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08 -0.00139 L -0.48924 -0.2113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43 0.00972 L -0.63906 -0.1898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6 0.00162 L -0.63924 -0.4078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00" y="-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0.00856 L -0.28889 0.1347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85 -0.00671 L -0.37951 -0.5002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736 L 0.03142 -0.4268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4.81481E-6 L 8.05556E-6 -0.23101 " pathEditMode="relative" ptsTypes="AA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57604 -0.2280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00" y="-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0.00787 L -0.34757 0.56435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4 -0.00023 L -0.41041 0.3252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07 0.00231 C 0.24792 -0.01458 0.43577 -0.03125 0.53507 -0.08958 C 0.6342 -0.14792 0.66059 -0.23009 0.65521 -0.34838 C 0.64983 -0.46667 0.59809 -0.73032 0.50295 -0.79907 C 0.40782 -0.86782 0.13056 -0.81157 0.08386 -0.76111 C 0.03716 -0.71065 0.14636 -0.56597 0.22309 -0.49606 C 0.29983 -0.42616 0.55486 -0.37083 0.54462 -0.34213 C 0.53438 -0.31343 0.2342 -0.36944 0.16129 -0.32454 C 0.08837 -0.27963 0.11285 -0.11366 0.10643 -0.07222 " pathEditMode="relative" rAng="0" ptsTypes="aaaaaaaaA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00" y="-4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Valter\картинки\Мои рисунки\фигня\професси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928802"/>
            <a:ext cx="3675066" cy="442477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357166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de-DE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Berufswahl</a:t>
            </a:r>
            <a:endParaRPr lang="de-DE" sz="7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2800" dirty="0" smtClean="0"/>
          </a:p>
          <a:p>
            <a:pPr marL="514350" indent="-514350" algn="ctr"/>
            <a:r>
              <a:rPr lang="de-DE" sz="3200" i="1" dirty="0" smtClean="0">
                <a:latin typeface="+mj-lt"/>
              </a:rPr>
              <a:t>1. Welche </a:t>
            </a:r>
            <a:r>
              <a:rPr lang="de-DE" sz="3200" i="1" dirty="0">
                <a:latin typeface="+mj-lt"/>
              </a:rPr>
              <a:t>Berufe sind heutzutage besonders populär</a:t>
            </a:r>
            <a:r>
              <a:rPr lang="de-DE" sz="3200" i="1" dirty="0" smtClean="0">
                <a:latin typeface="+mj-lt"/>
              </a:rPr>
              <a:t>?</a:t>
            </a:r>
          </a:p>
          <a:p>
            <a:pPr marL="514350" indent="-514350" algn="ctr"/>
            <a:endParaRPr lang="de-DE" sz="2800" dirty="0">
              <a:latin typeface="+mj-lt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071801"/>
            <a:ext cx="9144000" cy="587853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kumimoji="0" lang="de-DE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kaufmännische und bankkaufmännische Berufe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Juristen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Ärzte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EDV-Berufe (Programmierer)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Pflege- und Lehrberufe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künstlerische  Berufe (Musiker, Fotografen, Designer, Maler, Schriftsteller und andere)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de-DE" sz="3200" dirty="0" smtClean="0">
                <a:latin typeface="+mj-lt"/>
              </a:rPr>
              <a:t>Rechtsanwaltes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de-DE" sz="3200" dirty="0" smtClean="0">
                <a:latin typeface="+mj-lt"/>
              </a:rPr>
              <a:t>Notars</a:t>
            </a:r>
            <a:endParaRPr lang="de-DE" sz="2800" dirty="0" smtClean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de-DE" sz="28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de-DE" sz="2800" dirty="0" smtClean="0">
              <a:latin typeface="+mj-lt"/>
            </a:endParaRPr>
          </a:p>
        </p:txBody>
      </p:sp>
      <p:pic>
        <p:nvPicPr>
          <p:cNvPr id="2050" name="Picture 2" descr="D:\Valter\картинки\Мои рисунки\фигня\профессии\4373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089561"/>
            <a:ext cx="2341610" cy="17684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/>
            <a:endParaRPr lang="de-DE" sz="3600" dirty="0" smtClean="0">
              <a:latin typeface="+mj-lt"/>
            </a:endParaRPr>
          </a:p>
          <a:p>
            <a:pPr marL="457200" indent="-457200" algn="ctr"/>
            <a:r>
              <a:rPr lang="de-DE" sz="3600" i="1" dirty="0" smtClean="0">
                <a:latin typeface="+mj-lt"/>
              </a:rPr>
              <a:t>2. Als </a:t>
            </a:r>
            <a:r>
              <a:rPr lang="de-DE" sz="3600" i="1" dirty="0">
                <a:latin typeface="+mj-lt"/>
              </a:rPr>
              <a:t>was möchten Sie in der Zukunft arbeiten</a:t>
            </a:r>
            <a:r>
              <a:rPr lang="de-DE" sz="3600" i="1" dirty="0" smtClean="0">
                <a:latin typeface="+mj-lt"/>
              </a:rPr>
              <a:t>?</a:t>
            </a:r>
          </a:p>
          <a:p>
            <a:pPr marL="457200" indent="-457200"/>
            <a:endParaRPr lang="ru-RU" sz="3600" dirty="0">
              <a:latin typeface="+mj-lt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348800"/>
            <a:ext cx="9144000" cy="5509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de-DE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Mir gefällt eigentlich der Beruf ...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de-DE" sz="3200" dirty="0"/>
              <a:t>Ich will </a:t>
            </a:r>
            <a:r>
              <a:rPr lang="de-DE" sz="3200" dirty="0" smtClean="0"/>
              <a:t>… arbeiten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Ich finde diesen Beruf interessant, kreativ, wichtig, zukunftsorientiert 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Ich hoffe, ich werde viel Geld verdienen und Zeit für meine Hobbys und Interessen haben.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de-DE" sz="3200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3200" dirty="0">
              <a:latin typeface="+mj-lt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de-DE" sz="3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de-DE" sz="3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pic>
        <p:nvPicPr>
          <p:cNvPr id="3074" name="Picture 2" descr="D:\Valter\картинки\Мои рисунки\фигня\профессии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1571612"/>
            <a:ext cx="1643074" cy="13670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D:\Valter\картинки\Мои рисунки\фигня\профессии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072074"/>
            <a:ext cx="2143140" cy="16116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3200" i="1" dirty="0" smtClean="0">
              <a:latin typeface="+mj-lt"/>
            </a:endParaRPr>
          </a:p>
          <a:p>
            <a:pPr marL="514350" indent="-514350" algn="ctr">
              <a:buAutoNum type="arabicPeriod" startAt="3"/>
            </a:pPr>
            <a:r>
              <a:rPr lang="de-DE" sz="3200" i="1" dirty="0" smtClean="0">
                <a:latin typeface="+mj-lt"/>
              </a:rPr>
              <a:t>Was </a:t>
            </a:r>
            <a:r>
              <a:rPr lang="de-DE" sz="3200" i="1" dirty="0">
                <a:latin typeface="+mj-lt"/>
              </a:rPr>
              <a:t>ist für Sie entscheidend bei der Berufswahl</a:t>
            </a:r>
            <a:r>
              <a:rPr lang="de-DE" sz="3200" i="1" dirty="0" smtClean="0">
                <a:latin typeface="+mj-lt"/>
              </a:rPr>
              <a:t>?</a:t>
            </a:r>
          </a:p>
          <a:p>
            <a:pPr marL="514350" indent="-514350" algn="ctr">
              <a:buAutoNum type="arabicPeriod" startAt="3"/>
            </a:pPr>
            <a:endParaRPr lang="de-DE" sz="3200" i="1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00174"/>
            <a:ext cx="9144000" cy="5509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viel </a:t>
            </a:r>
            <a:r>
              <a:rPr lang="de-DE" sz="3200" dirty="0"/>
              <a:t>Geld </a:t>
            </a:r>
            <a:r>
              <a:rPr lang="de-DE" sz="3200" dirty="0" smtClean="0"/>
              <a:t>verdienen</a:t>
            </a:r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Familientradition</a:t>
            </a:r>
            <a:endParaRPr lang="de-DE" sz="3200" dirty="0"/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Spaß </a:t>
            </a:r>
            <a:r>
              <a:rPr lang="de-DE" sz="3200" dirty="0"/>
              <a:t>an der Arbeit                           </a:t>
            </a:r>
            <a:endParaRPr lang="de-DE" sz="3200" dirty="0" smtClean="0"/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anderen Menschen helfen</a:t>
            </a:r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Kontakt zu Menschen                       </a:t>
            </a:r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der </a:t>
            </a:r>
            <a:r>
              <a:rPr lang="de-DE" sz="3200" dirty="0"/>
              <a:t>Stellenwert des Berufes </a:t>
            </a:r>
            <a:endParaRPr lang="de-DE" sz="3200" dirty="0" smtClean="0"/>
          </a:p>
          <a:p>
            <a:pPr lvl="1"/>
            <a:r>
              <a:rPr lang="de-DE" sz="3200" dirty="0" smtClean="0"/>
              <a:t>in der Gesellschaft</a:t>
            </a:r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viel </a:t>
            </a:r>
            <a:r>
              <a:rPr lang="de-DE" sz="3200" dirty="0"/>
              <a:t>Freizeit                                             </a:t>
            </a:r>
            <a:endParaRPr lang="de-DE" sz="3200" dirty="0" smtClean="0"/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Interesse </a:t>
            </a:r>
            <a:r>
              <a:rPr lang="de-DE" sz="3200" dirty="0"/>
              <a:t>für ein </a:t>
            </a:r>
            <a:r>
              <a:rPr lang="de-DE" sz="3200" dirty="0" smtClean="0"/>
              <a:t>Sachgebiet</a:t>
            </a:r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die </a:t>
            </a:r>
            <a:r>
              <a:rPr lang="de-DE" sz="3200" dirty="0"/>
              <a:t>Meinung der Freunde</a:t>
            </a:r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keine </a:t>
            </a:r>
            <a:r>
              <a:rPr lang="de-DE" sz="3200" dirty="0"/>
              <a:t>körperliche </a:t>
            </a:r>
            <a:r>
              <a:rPr lang="de-DE" sz="3200" dirty="0" smtClean="0"/>
              <a:t>Anstrengung</a:t>
            </a:r>
            <a:endParaRPr lang="ru-RU" sz="3200" dirty="0"/>
          </a:p>
        </p:txBody>
      </p:sp>
      <p:pic>
        <p:nvPicPr>
          <p:cNvPr id="4098" name="Picture 2" descr="D:\Valter\картинки\Мои рисунки\фигня\профессии\1550225_39ddd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785926"/>
            <a:ext cx="3269973" cy="3662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3200" i="1" dirty="0" smtClean="0">
              <a:latin typeface="+mj-lt"/>
            </a:endParaRPr>
          </a:p>
          <a:p>
            <a:pPr marL="514350" indent="-514350" algn="ctr">
              <a:buAutoNum type="arabicPeriod" startAt="4"/>
            </a:pPr>
            <a:r>
              <a:rPr lang="de-DE" sz="3200" i="1" dirty="0" smtClean="0">
                <a:latin typeface="+mj-lt"/>
              </a:rPr>
              <a:t>Mit </a:t>
            </a:r>
            <a:r>
              <a:rPr lang="de-DE" sz="3200" i="1" dirty="0">
                <a:latin typeface="+mj-lt"/>
              </a:rPr>
              <a:t>wem besprechen Sie Ihre Berufswünsche</a:t>
            </a:r>
            <a:r>
              <a:rPr lang="de-DE" sz="3200" i="1" dirty="0" smtClean="0">
                <a:latin typeface="+mj-lt"/>
              </a:rPr>
              <a:t>?</a:t>
            </a:r>
          </a:p>
          <a:p>
            <a:pPr marL="514350" indent="-514350" algn="ctr"/>
            <a:endParaRPr lang="de-DE" sz="3200" i="1" dirty="0" smtClean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71612"/>
            <a:ext cx="9144000" cy="60016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>
              <a:buFont typeface="Wingdings" pitchFamily="2" charset="2"/>
              <a:buChar char="ü"/>
            </a:pPr>
            <a:endParaRPr lang="de-DE" sz="3200" dirty="0" smtClean="0"/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mit den Freunden</a:t>
            </a:r>
            <a:endParaRPr lang="de-DE" sz="3200" dirty="0"/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mit den Eltern</a:t>
            </a:r>
          </a:p>
          <a:p>
            <a:pPr lvl="1">
              <a:buFont typeface="Wingdings" pitchFamily="2" charset="2"/>
              <a:buChar char="ü"/>
            </a:pPr>
            <a:r>
              <a:rPr lang="de-DE" sz="3200" dirty="0" smtClean="0"/>
              <a:t>mit dem Lehrer</a:t>
            </a:r>
          </a:p>
          <a:p>
            <a:pPr lvl="1"/>
            <a:endParaRPr lang="de-DE" sz="3200" dirty="0"/>
          </a:p>
          <a:p>
            <a:pPr lvl="1">
              <a:buFont typeface="Wingdings" pitchFamily="2" charset="2"/>
              <a:buChar char="ü"/>
            </a:pPr>
            <a:endParaRPr lang="de-DE" sz="3200" dirty="0" smtClean="0"/>
          </a:p>
          <a:p>
            <a:pPr lvl="1"/>
            <a:endParaRPr lang="de-DE" sz="3200" dirty="0"/>
          </a:p>
          <a:p>
            <a:pPr lvl="1"/>
            <a:endParaRPr lang="de-DE" sz="3200" dirty="0" smtClean="0"/>
          </a:p>
          <a:p>
            <a:pPr lvl="1"/>
            <a:endParaRPr lang="de-DE" sz="3200" dirty="0"/>
          </a:p>
          <a:p>
            <a:pPr lvl="1"/>
            <a:endParaRPr lang="de-DE" sz="3200" dirty="0" smtClean="0"/>
          </a:p>
          <a:p>
            <a:pPr lvl="1"/>
            <a:endParaRPr lang="de-DE" sz="3200" dirty="0" smtClean="0"/>
          </a:p>
          <a:p>
            <a:pPr lvl="1"/>
            <a:endParaRPr lang="ru-RU" sz="3200" dirty="0"/>
          </a:p>
        </p:txBody>
      </p:sp>
      <p:pic>
        <p:nvPicPr>
          <p:cNvPr id="5124" name="Picture 4" descr="D:\Valter\картинки\Мои рисунки\фигня\профессии\IMG_6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429132"/>
            <a:ext cx="2633503" cy="25193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23" name="Picture 3" descr="D:\Valter\картинки\Мои рисунки\фигня\профессии\IMG_65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786190"/>
            <a:ext cx="2857500" cy="2590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22" name="Picture 2" descr="D:\Valter\картинки\Мои рисунки\фигня\профессии\200910081054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2000240"/>
            <a:ext cx="3333750" cy="2590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8774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endParaRPr lang="de-DE" sz="3200" i="1" dirty="0" smtClean="0">
              <a:latin typeface="+mj-lt"/>
            </a:endParaRPr>
          </a:p>
          <a:p>
            <a:pPr marL="457200" indent="-457200" algn="ctr"/>
            <a:r>
              <a:rPr lang="de-DE" sz="3200" i="1" dirty="0" smtClean="0">
                <a:latin typeface="+mj-lt"/>
              </a:rPr>
              <a:t>5. Welche </a:t>
            </a:r>
            <a:r>
              <a:rPr lang="de-DE" sz="3200" i="1" dirty="0">
                <a:latin typeface="+mj-lt"/>
              </a:rPr>
              <a:t>Eigenschaften muss man </a:t>
            </a:r>
            <a:endParaRPr lang="de-DE" sz="3200" i="1" dirty="0" smtClean="0">
              <a:latin typeface="+mj-lt"/>
            </a:endParaRPr>
          </a:p>
          <a:p>
            <a:pPr marL="457200" indent="-457200" algn="ctr"/>
            <a:r>
              <a:rPr lang="de-DE" sz="3200" i="1" dirty="0" smtClean="0">
                <a:latin typeface="+mj-lt"/>
              </a:rPr>
              <a:t>für </a:t>
            </a:r>
            <a:r>
              <a:rPr lang="de-DE" sz="3200" i="1" dirty="0">
                <a:latin typeface="+mj-lt"/>
              </a:rPr>
              <a:t>den gewählten Beruf haben?</a:t>
            </a:r>
          </a:p>
          <a:p>
            <a:pPr marL="457200" indent="-457200"/>
            <a:endParaRPr lang="ru-RU" sz="20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9144000" cy="50720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de-DE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de-DE" sz="3200" dirty="0" smtClean="0"/>
              <a:t>… sich für einen bestimmten Beruf interessieren.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3200" dirty="0" smtClean="0"/>
              <a:t>… allgemeine Reife erreichen.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3200" dirty="0" smtClean="0"/>
              <a:t>… eine Vorstellung von dem realen Stellenwert des ausgewählten Berufes in der Gesellschaft haben.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3200" dirty="0" smtClean="0"/>
              <a:t>… gute Noten im Zeugnis haben.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3200" dirty="0" smtClean="0"/>
              <a:t>… selbstständig, aktiv, zielbewusst, kreativ, verantwortungsvoll sein.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3200" dirty="0" smtClean="0"/>
              <a:t>… sich rechtzeitig bewerben.</a:t>
            </a:r>
          </a:p>
          <a:p>
            <a:pPr marL="342900" indent="-342900"/>
            <a:endParaRPr lang="de-DE" sz="3200" dirty="0" smtClean="0"/>
          </a:p>
        </p:txBody>
      </p:sp>
      <p:pic>
        <p:nvPicPr>
          <p:cNvPr id="8194" name="Picture 2" descr="D:\Valter\картинки\Мои рисунки\фигня\профессии\1200237366_1198785295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072074"/>
            <a:ext cx="2193015" cy="164307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de-DE" sz="3200" i="1" dirty="0" smtClean="0">
              <a:latin typeface="+mj-lt"/>
            </a:endParaRPr>
          </a:p>
          <a:p>
            <a:pPr marL="514350" indent="-514350" algn="ctr">
              <a:buAutoNum type="arabicPeriod" startAt="6"/>
            </a:pPr>
            <a:r>
              <a:rPr lang="de-DE" sz="3200" i="1" dirty="0" smtClean="0">
                <a:latin typeface="+mj-lt"/>
              </a:rPr>
              <a:t>Welche </a:t>
            </a:r>
            <a:r>
              <a:rPr lang="de-DE" sz="3200" i="1" dirty="0">
                <a:latin typeface="+mj-lt"/>
              </a:rPr>
              <a:t>Ausbildung braucht man, um den gewählten Beruf zu bekommen</a:t>
            </a:r>
            <a:r>
              <a:rPr lang="de-DE" sz="3200" i="1" dirty="0" smtClean="0">
                <a:latin typeface="+mj-lt"/>
              </a:rPr>
              <a:t>?</a:t>
            </a:r>
          </a:p>
          <a:p>
            <a:pPr marL="514350" indent="-514350" algn="ctr"/>
            <a:endParaRPr lang="de-DE" sz="3200" i="1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071678"/>
            <a:ext cx="9144000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endParaRPr lang="de-DE" sz="3200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200" dirty="0" smtClean="0"/>
              <a:t>auf der Oberstufe der Schule weiterlernen und das Abitur machen (ein Reifezeugnis bekommen).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200" dirty="0" smtClean="0"/>
              <a:t>einen berufsorientierten Lehrgang beenden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200" dirty="0" smtClean="0"/>
              <a:t>in der Berufsschule studieren.</a:t>
            </a:r>
          </a:p>
          <a:p>
            <a:pPr marL="514350" indent="-514350">
              <a:lnSpc>
                <a:spcPct val="150000"/>
              </a:lnSpc>
            </a:pPr>
            <a:endParaRPr lang="de-DE" sz="3200" dirty="0" smtClean="0"/>
          </a:p>
          <a:p>
            <a:pPr marL="514350" indent="-514350"/>
            <a:endParaRPr lang="de-DE" sz="3200" dirty="0" smtClean="0"/>
          </a:p>
        </p:txBody>
      </p:sp>
      <p:pic>
        <p:nvPicPr>
          <p:cNvPr id="6146" name="Picture 2" descr="D:\Valter\картинки\Мои рисунки\фигня\профессии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786322"/>
            <a:ext cx="1616987" cy="230905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402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endParaRPr lang="de-DE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Работа над лексикой </a:t>
            </a:r>
            <a:endParaRPr lang="de-DE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 грамматикой</a:t>
            </a:r>
            <a:endParaRPr lang="de-DE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de-DE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de-DE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de-DE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de-DE" sz="3200" i="1" dirty="0" smtClean="0">
              <a:latin typeface="+mj-lt"/>
            </a:endParaRPr>
          </a:p>
          <a:p>
            <a:pPr marL="514350" indent="-514350" algn="ctr">
              <a:buAutoNum type="arabicPeriod" startAt="7"/>
            </a:pPr>
            <a:r>
              <a:rPr lang="de-DE" sz="3200" i="1" dirty="0" smtClean="0">
                <a:latin typeface="+mj-lt"/>
              </a:rPr>
              <a:t>Brauchen </a:t>
            </a:r>
            <a:r>
              <a:rPr lang="de-DE" sz="3200" i="1" dirty="0">
                <a:latin typeface="+mj-lt"/>
              </a:rPr>
              <a:t>Sie Fremdsprachen in Ihrem künftigen Beruf? Wozu</a:t>
            </a:r>
            <a:r>
              <a:rPr lang="de-DE" sz="3200" i="1" dirty="0" smtClean="0">
                <a:latin typeface="+mj-lt"/>
              </a:rPr>
              <a:t>?</a:t>
            </a:r>
          </a:p>
          <a:p>
            <a:pPr marL="514350" indent="-514350" algn="ctr"/>
            <a:endParaRPr lang="de-DE" sz="3200" i="1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071678"/>
            <a:ext cx="9144000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endParaRPr lang="de-DE" sz="3200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000" dirty="0" smtClean="0"/>
              <a:t>im Ausland arbeiten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000" dirty="0" smtClean="0"/>
              <a:t>mit den ausländischen Fachleuten zusammenarbeiten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000" dirty="0" smtClean="0"/>
              <a:t>viel Neues und Interessantes im Bereich des Berufes zu erfahren.</a:t>
            </a:r>
            <a:endParaRPr lang="de-DE" sz="30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000" dirty="0" smtClean="0"/>
              <a:t>deutsche Fachliteratur lesen.</a:t>
            </a:r>
            <a:endParaRPr lang="de-DE" sz="3200" dirty="0" smtClean="0"/>
          </a:p>
          <a:p>
            <a:pPr marL="514350" indent="-514350"/>
            <a:endParaRPr lang="de-DE" sz="3200" dirty="0" smtClean="0"/>
          </a:p>
        </p:txBody>
      </p:sp>
      <p:pic>
        <p:nvPicPr>
          <p:cNvPr id="7171" name="Picture 3" descr="D:\Valter\картинки\Мои рисунки\фигня\профессии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285992"/>
            <a:ext cx="2101973" cy="13096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 algn="ctr">
              <a:buAutoNum type="arabicPeriod" startAt="8"/>
            </a:pPr>
            <a:endParaRPr lang="de-DE" sz="3200" dirty="0" smtClean="0">
              <a:latin typeface="+mj-lt"/>
            </a:endParaRPr>
          </a:p>
          <a:p>
            <a:pPr marL="514350" indent="-514350" algn="ctr">
              <a:buAutoNum type="arabicPeriod" startAt="8"/>
            </a:pPr>
            <a:r>
              <a:rPr lang="de-DE" sz="3200" dirty="0" smtClean="0">
                <a:latin typeface="+mj-lt"/>
              </a:rPr>
              <a:t>Was </a:t>
            </a:r>
            <a:r>
              <a:rPr lang="de-DE" sz="3200" dirty="0">
                <a:latin typeface="+mj-lt"/>
              </a:rPr>
              <a:t>machen Sie, um Ihr Fremdsprachenkönnen </a:t>
            </a:r>
            <a:endParaRPr lang="de-DE" sz="3200" dirty="0" smtClean="0">
              <a:latin typeface="+mj-lt"/>
            </a:endParaRPr>
          </a:p>
          <a:p>
            <a:pPr marL="514350" indent="-514350" algn="ctr"/>
            <a:r>
              <a:rPr lang="de-DE" sz="3200" dirty="0" smtClean="0">
                <a:latin typeface="+mj-lt"/>
              </a:rPr>
              <a:t>zu </a:t>
            </a:r>
            <a:r>
              <a:rPr lang="de-DE" sz="3200" dirty="0">
                <a:latin typeface="+mj-lt"/>
              </a:rPr>
              <a:t>bessern</a:t>
            </a:r>
            <a:r>
              <a:rPr lang="de-DE" sz="3200" dirty="0" smtClean="0">
                <a:latin typeface="+mj-lt"/>
              </a:rPr>
              <a:t>?</a:t>
            </a:r>
          </a:p>
          <a:p>
            <a:pPr marL="514350" indent="-514350" algn="ctr"/>
            <a:endParaRPr lang="ru-RU" sz="32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071678"/>
            <a:ext cx="9144000" cy="48320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endParaRPr lang="de-DE" sz="3200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000" dirty="0"/>
              <a:t>n</a:t>
            </a:r>
            <a:r>
              <a:rPr lang="de-DE" sz="3000" dirty="0" smtClean="0"/>
              <a:t>eue Wörter lernen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000" dirty="0" smtClean="0"/>
              <a:t>viele Texte lesen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000" dirty="0" smtClean="0"/>
              <a:t>an der Grammatik arbeiten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de-DE" sz="3000" dirty="0" smtClean="0"/>
              <a:t>deutsche Rede hören</a:t>
            </a:r>
          </a:p>
          <a:p>
            <a:pPr marL="514350" indent="-514350">
              <a:lnSpc>
                <a:spcPct val="150000"/>
              </a:lnSpc>
            </a:pPr>
            <a:endParaRPr lang="de-DE" sz="3200" dirty="0" smtClean="0"/>
          </a:p>
          <a:p>
            <a:pPr marL="514350" indent="-514350"/>
            <a:endParaRPr lang="de-DE" sz="3200" dirty="0" smtClean="0"/>
          </a:p>
        </p:txBody>
      </p:sp>
      <p:pic>
        <p:nvPicPr>
          <p:cNvPr id="5" name="Picture 2" descr="D:\Valter\картинки\Мои рисунки\фигня\профессии\00000000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714620"/>
            <a:ext cx="3900515" cy="27860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/>
              <a:t>der</a:t>
            </a:r>
            <a:r>
              <a:rPr lang="en-US" sz="4800" dirty="0" smtClean="0"/>
              <a:t> S</a:t>
            </a:r>
            <a:r>
              <a:rPr lang="en-US" sz="4800" u="sng" dirty="0" smtClean="0"/>
              <a:t>		</a:t>
            </a:r>
            <a:r>
              <a:rPr lang="en-US" sz="4800" dirty="0" err="1" smtClean="0"/>
              <a:t>ula</a:t>
            </a:r>
            <a:r>
              <a:rPr lang="en-US" sz="4800" u="sng" dirty="0" smtClean="0"/>
              <a:t>		</a:t>
            </a:r>
            <a:r>
              <a:rPr lang="en-US" sz="4800" dirty="0" err="1" smtClean="0"/>
              <a:t>schlu</a:t>
            </a:r>
            <a:r>
              <a:rPr lang="en-US" sz="4800" u="sng" dirty="0" smtClean="0"/>
              <a:t>	</a:t>
            </a:r>
          </a:p>
          <a:p>
            <a:r>
              <a:rPr lang="en-US" sz="4800" dirty="0" smtClean="0"/>
              <a:t>die B</a:t>
            </a:r>
            <a:r>
              <a:rPr lang="en-US" sz="4800" u="sng" dirty="0" smtClean="0"/>
              <a:t>	</a:t>
            </a:r>
            <a:r>
              <a:rPr lang="en-US" sz="4800" dirty="0" smtClean="0"/>
              <a:t>r</a:t>
            </a:r>
            <a:r>
              <a:rPr lang="en-US" sz="4800" u="sng" dirty="0"/>
              <a:t>	</a:t>
            </a:r>
            <a:r>
              <a:rPr lang="en-US" sz="4800" dirty="0" err="1" smtClean="0"/>
              <a:t>fsw</a:t>
            </a:r>
            <a:r>
              <a:rPr lang="en-US" sz="4800" u="sng" dirty="0" smtClean="0"/>
              <a:t>		</a:t>
            </a:r>
            <a:r>
              <a:rPr lang="en-US" sz="4800" dirty="0" smtClean="0"/>
              <a:t>l</a:t>
            </a:r>
          </a:p>
          <a:p>
            <a:r>
              <a:rPr lang="en-US" sz="4800" dirty="0" smtClean="0"/>
              <a:t>das R</a:t>
            </a:r>
            <a:r>
              <a:rPr lang="en-US" sz="4800" u="sng" dirty="0" smtClean="0"/>
              <a:t>		</a:t>
            </a:r>
            <a:r>
              <a:rPr lang="en-US" sz="4800" dirty="0" smtClean="0"/>
              <a:t>fez</a:t>
            </a:r>
            <a:r>
              <a:rPr lang="en-US" sz="4800" u="sng" dirty="0" smtClean="0"/>
              <a:t>		</a:t>
            </a:r>
            <a:r>
              <a:rPr lang="en-US" sz="4800" dirty="0" err="1" smtClean="0"/>
              <a:t>nis</a:t>
            </a:r>
            <a:endParaRPr lang="en-US" sz="4800" dirty="0" smtClean="0"/>
          </a:p>
          <a:p>
            <a:r>
              <a:rPr lang="en-US" sz="4800" dirty="0" smtClean="0"/>
              <a:t>die </a:t>
            </a:r>
            <a:r>
              <a:rPr lang="en-US" sz="4800" u="sng" dirty="0" smtClean="0"/>
              <a:t> 	</a:t>
            </a:r>
            <a:r>
              <a:rPr lang="en-US" sz="4800" dirty="0" err="1" smtClean="0"/>
              <a:t>eru</a:t>
            </a:r>
            <a:r>
              <a:rPr lang="en-US" sz="4800" u="sng" dirty="0" smtClean="0"/>
              <a:t>		</a:t>
            </a:r>
            <a:r>
              <a:rPr lang="en-US" sz="4800" dirty="0" err="1" smtClean="0"/>
              <a:t>saus</a:t>
            </a:r>
            <a:r>
              <a:rPr lang="en-US" sz="4800" u="sng" dirty="0" smtClean="0"/>
              <a:t>	</a:t>
            </a:r>
            <a:r>
              <a:rPr lang="en-US" sz="4800" dirty="0" err="1" smtClean="0"/>
              <a:t>ildung</a:t>
            </a:r>
            <a:endParaRPr lang="en-US" sz="4800" dirty="0" smtClean="0"/>
          </a:p>
          <a:p>
            <a:r>
              <a:rPr lang="en-US" sz="4800" dirty="0" err="1" smtClean="0"/>
              <a:t>der</a:t>
            </a:r>
            <a:r>
              <a:rPr lang="en-US" sz="4800" dirty="0" smtClean="0"/>
              <a:t> Bet	</a:t>
            </a:r>
            <a:r>
              <a:rPr lang="en-US" sz="4800" u="sng" dirty="0" smtClean="0"/>
              <a:t>	</a:t>
            </a:r>
            <a:r>
              <a:rPr lang="en-US" sz="4800" dirty="0" err="1" smtClean="0"/>
              <a:t>i</a:t>
            </a:r>
            <a:r>
              <a:rPr lang="en-US" sz="4800" u="sng" dirty="0" smtClean="0"/>
              <a:t>	</a:t>
            </a:r>
          </a:p>
          <a:p>
            <a:r>
              <a:rPr lang="en-US" sz="4800" dirty="0" smtClean="0"/>
              <a:t>die We	</a:t>
            </a:r>
            <a:r>
              <a:rPr lang="en-US" sz="4800" u="sng" dirty="0" smtClean="0"/>
              <a:t>	</a:t>
            </a:r>
            <a:r>
              <a:rPr lang="en-US" sz="4800" dirty="0" err="1" smtClean="0"/>
              <a:t>ksta</a:t>
            </a:r>
            <a:r>
              <a:rPr lang="en-US" sz="4800" u="sng" dirty="0" smtClean="0"/>
              <a:t>		</a:t>
            </a:r>
            <a:endParaRPr lang="en-US" sz="4800" dirty="0"/>
          </a:p>
          <a:p>
            <a:r>
              <a:rPr lang="en-US" sz="4800" dirty="0" err="1" smtClean="0"/>
              <a:t>der</a:t>
            </a:r>
            <a:r>
              <a:rPr lang="en-US" sz="4800" dirty="0"/>
              <a:t> </a:t>
            </a:r>
            <a:r>
              <a:rPr lang="en-US" sz="4800" dirty="0" smtClean="0"/>
              <a:t>Le</a:t>
            </a:r>
            <a:r>
              <a:rPr lang="en-US" sz="4800" u="sng" dirty="0" smtClean="0"/>
              <a:t>		</a:t>
            </a:r>
            <a:r>
              <a:rPr lang="en-US" sz="4800" dirty="0" err="1" smtClean="0"/>
              <a:t>rga</a:t>
            </a:r>
            <a:r>
              <a:rPr lang="en-US" sz="4800" u="sng" dirty="0" smtClean="0"/>
              <a:t>		</a:t>
            </a:r>
            <a:endParaRPr lang="en-US" sz="4800" dirty="0"/>
          </a:p>
          <a:p>
            <a:r>
              <a:rPr lang="en-US" sz="4800" dirty="0" smtClean="0"/>
              <a:t>a</a:t>
            </a:r>
            <a:r>
              <a:rPr lang="en-US" sz="4800" u="sng" dirty="0" smtClean="0"/>
              <a:t>	</a:t>
            </a:r>
            <a:r>
              <a:rPr lang="en-US" sz="4800" dirty="0" err="1" smtClean="0"/>
              <a:t>rakt</a:t>
            </a:r>
            <a:r>
              <a:rPr lang="en-US" sz="4800" u="sng" dirty="0" smtClean="0"/>
              <a:t>		</a:t>
            </a:r>
          </a:p>
          <a:p>
            <a:endParaRPr lang="en-US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14290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ch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214290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14290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ss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100010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100010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u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100010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ah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0166" y="171448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ei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171448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eu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242886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14612" y="242886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242886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57356" y="321468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28926" y="321468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eb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57356" y="392906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29058" y="392906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tt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57356" y="4714884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43306" y="464344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ng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5429264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tt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5429264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iv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dirty="0" smtClean="0"/>
              <a:t>die </a:t>
            </a:r>
            <a:r>
              <a:rPr lang="en-US" sz="4400" dirty="0" err="1" smtClean="0"/>
              <a:t>Anfo</a:t>
            </a:r>
            <a:r>
              <a:rPr lang="en-US" sz="4400" u="sng" dirty="0" smtClean="0"/>
              <a:t>	</a:t>
            </a:r>
            <a:r>
              <a:rPr lang="en-US" sz="4400" dirty="0" err="1" smtClean="0"/>
              <a:t>der</a:t>
            </a:r>
            <a:r>
              <a:rPr lang="en-US" sz="4400" u="sng" dirty="0" smtClean="0"/>
              <a:t>		</a:t>
            </a:r>
            <a:r>
              <a:rPr lang="en-US" sz="4400" dirty="0" smtClean="0"/>
              <a:t>en</a:t>
            </a:r>
          </a:p>
          <a:p>
            <a:r>
              <a:rPr lang="en-US" sz="4400" dirty="0" err="1" smtClean="0"/>
              <a:t>der</a:t>
            </a:r>
            <a:r>
              <a:rPr lang="en-US" sz="4400" dirty="0" smtClean="0"/>
              <a:t> </a:t>
            </a:r>
            <a:r>
              <a:rPr lang="en-US" sz="4400" dirty="0" err="1" smtClean="0"/>
              <a:t>Fa</a:t>
            </a:r>
            <a:r>
              <a:rPr lang="en-US" sz="4400" u="sng" dirty="0" smtClean="0"/>
              <a:t>		</a:t>
            </a:r>
            <a:r>
              <a:rPr lang="en-US" sz="4400" dirty="0" smtClean="0"/>
              <a:t>ma</a:t>
            </a:r>
            <a:r>
              <a:rPr lang="en-US" sz="4400" u="sng" dirty="0" smtClean="0"/>
              <a:t>		</a:t>
            </a:r>
            <a:endParaRPr lang="en-US" sz="4400" dirty="0" smtClean="0"/>
          </a:p>
          <a:p>
            <a:r>
              <a:rPr lang="en-US" sz="4400" dirty="0" err="1" smtClean="0"/>
              <a:t>kr</a:t>
            </a:r>
            <a:r>
              <a:rPr lang="en-US" sz="4400" u="sng" dirty="0" smtClean="0"/>
              <a:t>		</a:t>
            </a:r>
            <a:r>
              <a:rPr lang="en-US" sz="4400" dirty="0" err="1" smtClean="0"/>
              <a:t>ti</a:t>
            </a:r>
            <a:r>
              <a:rPr lang="en-US" sz="4400" u="sng" dirty="0" smtClean="0"/>
              <a:t>	</a:t>
            </a:r>
            <a:endParaRPr lang="ru-RU" sz="4400" dirty="0" smtClean="0"/>
          </a:p>
          <a:p>
            <a:r>
              <a:rPr lang="en-US" sz="4400" dirty="0" err="1" smtClean="0"/>
              <a:t>sich</a:t>
            </a:r>
            <a:r>
              <a:rPr lang="en-US" sz="4400" dirty="0" smtClean="0"/>
              <a:t> b</a:t>
            </a:r>
            <a:r>
              <a:rPr lang="en-US" sz="4400" u="sng" dirty="0" smtClean="0"/>
              <a:t>		</a:t>
            </a:r>
            <a:r>
              <a:rPr lang="en-US" sz="4400" dirty="0" err="1" smtClean="0"/>
              <a:t>erben</a:t>
            </a:r>
            <a:endParaRPr lang="en-US" sz="4400" dirty="0" smtClean="0"/>
          </a:p>
          <a:p>
            <a:r>
              <a:rPr lang="en-US" sz="4400" dirty="0" err="1" smtClean="0"/>
              <a:t>der</a:t>
            </a:r>
            <a:r>
              <a:rPr lang="en-US" sz="4400" dirty="0" smtClean="0"/>
              <a:t> </a:t>
            </a:r>
            <a:r>
              <a:rPr lang="en-US" sz="4400" dirty="0" err="1" smtClean="0"/>
              <a:t>Arb</a:t>
            </a:r>
            <a:r>
              <a:rPr lang="en-US" sz="4400" dirty="0" smtClean="0"/>
              <a:t>	</a:t>
            </a:r>
            <a:r>
              <a:rPr lang="en-US" sz="4400" u="sng" dirty="0" smtClean="0"/>
              <a:t>	</a:t>
            </a:r>
            <a:r>
              <a:rPr lang="en-US" sz="4400" dirty="0" err="1" smtClean="0"/>
              <a:t>tg</a:t>
            </a:r>
            <a:r>
              <a:rPr lang="en-US" sz="4400" u="sng" dirty="0" smtClean="0"/>
              <a:t>		</a:t>
            </a:r>
            <a:r>
              <a:rPr lang="en-US" sz="4400" dirty="0" err="1" smtClean="0"/>
              <a:t>er</a:t>
            </a:r>
            <a:endParaRPr lang="en-US" sz="4400" dirty="0" smtClean="0"/>
          </a:p>
          <a:p>
            <a:r>
              <a:rPr lang="en-US" sz="4400" dirty="0" err="1" smtClean="0"/>
              <a:t>der</a:t>
            </a:r>
            <a:r>
              <a:rPr lang="en-US" sz="4400" dirty="0" smtClean="0"/>
              <a:t> A</a:t>
            </a:r>
            <a:r>
              <a:rPr lang="en-US" sz="4400" u="sng" dirty="0" smtClean="0"/>
              <a:t>	</a:t>
            </a:r>
            <a:r>
              <a:rPr lang="en-US" sz="4400" dirty="0" smtClean="0"/>
              <a:t>b</a:t>
            </a:r>
            <a:r>
              <a:rPr lang="en-US" sz="4400" u="sng" dirty="0" smtClean="0"/>
              <a:t>	</a:t>
            </a:r>
            <a:r>
              <a:rPr lang="en-US" sz="4400" dirty="0" err="1" smtClean="0"/>
              <a:t>tn</a:t>
            </a:r>
            <a:r>
              <a:rPr lang="en-US" sz="4400" u="sng" dirty="0" smtClean="0"/>
              <a:t>		</a:t>
            </a:r>
            <a:r>
              <a:rPr lang="en-US" sz="4400" dirty="0" err="1" smtClean="0"/>
              <a:t>mer</a:t>
            </a:r>
            <a:endParaRPr lang="en-US" sz="4400" dirty="0" smtClean="0"/>
          </a:p>
          <a:p>
            <a:r>
              <a:rPr lang="en-US" sz="4400" dirty="0" smtClean="0"/>
              <a:t>das Ste</a:t>
            </a:r>
            <a:r>
              <a:rPr lang="en-US" sz="4400" u="sng" dirty="0" smtClean="0"/>
              <a:t>	</a:t>
            </a:r>
            <a:r>
              <a:rPr lang="en-US" sz="4400" dirty="0" err="1" smtClean="0"/>
              <a:t>enan</a:t>
            </a:r>
            <a:r>
              <a:rPr lang="en-US" sz="4400" u="sng" dirty="0" smtClean="0"/>
              <a:t>	</a:t>
            </a:r>
            <a:r>
              <a:rPr lang="en-US" sz="4400" dirty="0" err="1" smtClean="0"/>
              <a:t>eb</a:t>
            </a:r>
            <a:r>
              <a:rPr lang="en-US" sz="4400" u="sng" dirty="0" smtClean="0"/>
              <a:t>	</a:t>
            </a:r>
            <a:r>
              <a:rPr lang="en-US" sz="4400" dirty="0" smtClean="0"/>
              <a:t>t</a:t>
            </a:r>
          </a:p>
          <a:p>
            <a:r>
              <a:rPr lang="en-US" sz="4400" dirty="0" err="1" smtClean="0"/>
              <a:t>ent</a:t>
            </a:r>
            <a:r>
              <a:rPr lang="en-US" sz="4400" u="sng" dirty="0" smtClean="0"/>
              <a:t>		</a:t>
            </a:r>
            <a:r>
              <a:rPr lang="en-US" sz="4400" dirty="0" smtClean="0"/>
              <a:t>re</a:t>
            </a:r>
            <a:r>
              <a:rPr lang="en-US" sz="4400" u="sng" dirty="0" smtClean="0"/>
              <a:t>		</a:t>
            </a:r>
            <a:r>
              <a:rPr lang="en-US" sz="4400" dirty="0" smtClean="0"/>
              <a:t>en</a:t>
            </a:r>
          </a:p>
          <a:p>
            <a:r>
              <a:rPr lang="en-US" sz="4400" dirty="0" smtClean="0"/>
              <a:t>P</a:t>
            </a:r>
            <a:r>
              <a:rPr lang="en-US" sz="4400" u="sng" dirty="0" smtClean="0"/>
              <a:t>	</a:t>
            </a:r>
            <a:r>
              <a:rPr lang="en-US" sz="4400" dirty="0" smtClean="0"/>
              <a:t>e</a:t>
            </a:r>
            <a:r>
              <a:rPr lang="en-US" sz="4400" u="sng" dirty="0" smtClean="0"/>
              <a:t>	</a:t>
            </a:r>
            <a:r>
              <a:rPr lang="en-US" sz="4400" dirty="0" err="1" smtClean="0"/>
              <a:t>eber</a:t>
            </a:r>
            <a:r>
              <a:rPr lang="en-US" sz="4400" u="sng" dirty="0" smtClean="0"/>
              <a:t>	</a:t>
            </a:r>
            <a:r>
              <a:rPr lang="en-US" sz="4400" dirty="0" smtClean="0"/>
              <a:t>e</a:t>
            </a:r>
          </a:p>
          <a:p>
            <a:r>
              <a:rPr lang="en-US" sz="4400" dirty="0" err="1" smtClean="0"/>
              <a:t>Ar</a:t>
            </a:r>
            <a:r>
              <a:rPr lang="en-US" sz="4400" u="sng" dirty="0" smtClean="0"/>
              <a:t>		</a:t>
            </a:r>
            <a:r>
              <a:rPr lang="en-US" sz="4400" dirty="0" err="1" smtClean="0"/>
              <a:t>tskr</a:t>
            </a:r>
            <a:r>
              <a:rPr lang="en-US" sz="4400" u="sng" dirty="0" smtClean="0"/>
              <a:t>		</a:t>
            </a:r>
            <a:r>
              <a:rPr lang="en-US" sz="4400" dirty="0" err="1" smtClean="0"/>
              <a:t>te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14290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214290"/>
            <a:ext cx="121444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ung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857232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ch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928670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nn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571612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ea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1571612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2214554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ew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285749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ei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2928934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eb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57187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357187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ei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00430" y="357187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eh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85852" y="421481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ll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28926" y="421481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29058" y="421481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492919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sp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71736" y="492919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ch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4348" y="6215082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bei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14612" y="6215082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äf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488" y="5572140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>
                <a:solidFill>
                  <a:schemeClr val="accent6">
                    <a:lumMod val="75000"/>
                  </a:schemeClr>
                </a:solidFill>
              </a:rPr>
              <a:t>uf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564357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fl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42976" y="5572140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endParaRPr lang="ru-RU" sz="4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928934"/>
            <a:ext cx="3857652" cy="31375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0" y="1142984"/>
            <a:ext cx="9144000" cy="1569660"/>
          </a:xfrm>
          <a:prstGeom prst="rect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Einige Berufe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92497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kaufmännische und bankkaufmännische Berufe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200" dirty="0" smtClean="0">
                <a:solidFill>
                  <a:schemeClr val="bg1"/>
                </a:solidFill>
              </a:rPr>
              <a:t>					коммерция и банковское дело </a:t>
            </a:r>
            <a:endParaRPr lang="ru-RU" sz="3200" dirty="0">
              <a:solidFill>
                <a:schemeClr val="bg1"/>
              </a:solidFill>
              <a:cs typeface="Arial" pitchFamily="34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Juristen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				юри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Times New Roman" pitchFamily="18" charset="0"/>
                <a:cs typeface="Arial" pitchFamily="34" charset="0"/>
              </a:rPr>
              <a:t>сты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Ärzte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				врачи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EDV-Berufe (Programmierer)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программисты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Pflege- und Lehrberufe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	уход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и обучение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künstlerische  Berufe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	творческие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de-DE" sz="3200" dirty="0" smtClean="0">
                <a:solidFill>
                  <a:schemeClr val="bg1"/>
                </a:solidFill>
                <a:latin typeface="+mj-lt"/>
              </a:rPr>
              <a:t>Rechtsanwaltes</a:t>
            </a:r>
            <a:r>
              <a:rPr lang="ru-RU" sz="3200" dirty="0" smtClean="0">
                <a:solidFill>
                  <a:schemeClr val="bg1"/>
                </a:solidFill>
                <a:latin typeface="+mj-lt"/>
              </a:rPr>
              <a:t>			адвокаты</a:t>
            </a:r>
            <a:endParaRPr lang="de-DE" sz="3200" dirty="0" smtClean="0">
              <a:solidFill>
                <a:schemeClr val="bg1"/>
              </a:solidFill>
              <a:latin typeface="+mj-lt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de-DE" sz="3200" dirty="0" smtClean="0">
                <a:solidFill>
                  <a:schemeClr val="bg1"/>
                </a:solidFill>
                <a:latin typeface="+mj-lt"/>
              </a:rPr>
              <a:t>Notars</a:t>
            </a:r>
            <a:r>
              <a:rPr lang="ru-RU" sz="3200" dirty="0" smtClean="0">
                <a:solidFill>
                  <a:schemeClr val="bg1"/>
                </a:solidFill>
                <a:latin typeface="+mj-lt"/>
              </a:rPr>
              <a:t>					нотариусы</a:t>
            </a:r>
            <a:endParaRPr lang="de-DE" sz="3200" dirty="0" smtClean="0">
              <a:solidFill>
                <a:schemeClr val="bg1"/>
              </a:solidFill>
              <a:latin typeface="+mj-lt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de-DE" sz="3200" dirty="0" smtClean="0">
              <a:solidFill>
                <a:schemeClr val="bg1"/>
              </a:solidFill>
              <a:latin typeface="+mj-lt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de-DE" sz="3200" dirty="0">
              <a:solidFill>
                <a:schemeClr val="bg1"/>
              </a:solidFill>
              <a:latin typeface="+mj-lt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de-DE" sz="3200" dirty="0" smtClean="0">
              <a:solidFill>
                <a:schemeClr val="bg1"/>
              </a:solidFill>
              <a:latin typeface="+mj-lt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de-DE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1142984"/>
            <a:ext cx="5357850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1643050"/>
            <a:ext cx="1357322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2143116"/>
            <a:ext cx="1357322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2643182"/>
            <a:ext cx="2857520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3071810"/>
            <a:ext cx="2857520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3571876"/>
            <a:ext cx="1928826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4071942"/>
            <a:ext cx="1928826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4572008"/>
            <a:ext cx="1928826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Mir gefällt eigentlich der Beruf des ...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de-DE" sz="3200" dirty="0" smtClean="0">
                <a:solidFill>
                  <a:schemeClr val="bg1"/>
                </a:solidFill>
              </a:rPr>
              <a:t>Ich interessiere mich für …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de-DE" sz="3200" dirty="0" smtClean="0">
                <a:solidFill>
                  <a:schemeClr val="bg1"/>
                </a:solidFill>
              </a:rPr>
              <a:t>Ich </a:t>
            </a:r>
            <a:r>
              <a:rPr lang="de-DE" sz="3200" dirty="0">
                <a:solidFill>
                  <a:schemeClr val="bg1"/>
                </a:solidFill>
              </a:rPr>
              <a:t>will </a:t>
            </a:r>
            <a:r>
              <a:rPr lang="de-DE" sz="3200" dirty="0" smtClean="0">
                <a:solidFill>
                  <a:schemeClr val="bg1"/>
                </a:solidFill>
              </a:rPr>
              <a:t>als … arbeiten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Ich finde diesen Beruf zukunftsorientiert, 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Ich hoffe, ich werde viel Geld … und Zeit für meine … und … haben.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de-DE" sz="3200" dirty="0" smtClean="0">
              <a:latin typeface="+mj-lt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de-DE" sz="3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de-DE" sz="3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l="49315" t="21376" r="28082" b="50874"/>
          <a:stretch>
            <a:fillRect/>
          </a:stretch>
        </p:blipFill>
        <p:spPr bwMode="auto">
          <a:xfrm>
            <a:off x="4572000" y="5455217"/>
            <a:ext cx="1285884" cy="14027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28767" t="23689" r="52740" b="53186"/>
          <a:stretch>
            <a:fillRect/>
          </a:stretch>
        </p:blipFill>
        <p:spPr bwMode="auto">
          <a:xfrm>
            <a:off x="6215074" y="1285860"/>
            <a:ext cx="1143008" cy="12700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110" r="69178" b="71686"/>
          <a:stretch>
            <a:fillRect/>
          </a:stretch>
        </p:blipFill>
        <p:spPr bwMode="auto">
          <a:xfrm>
            <a:off x="5715008" y="5072074"/>
            <a:ext cx="1214446" cy="11438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8767" r="48630" b="76311"/>
          <a:stretch>
            <a:fillRect/>
          </a:stretch>
        </p:blipFill>
        <p:spPr bwMode="auto">
          <a:xfrm>
            <a:off x="2857488" y="4643446"/>
            <a:ext cx="1285852" cy="11974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51370" r="26027" b="76311"/>
          <a:stretch>
            <a:fillRect/>
          </a:stretch>
        </p:blipFill>
        <p:spPr bwMode="auto">
          <a:xfrm>
            <a:off x="7215206" y="928670"/>
            <a:ext cx="1073956" cy="1000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71918" r="5479" b="73999"/>
          <a:stretch>
            <a:fillRect/>
          </a:stretch>
        </p:blipFill>
        <p:spPr bwMode="auto">
          <a:xfrm>
            <a:off x="8001024" y="214290"/>
            <a:ext cx="1000132" cy="1022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4110" t="26001" r="69178" b="50874"/>
          <a:stretch>
            <a:fillRect/>
          </a:stretch>
        </p:blipFill>
        <p:spPr bwMode="auto">
          <a:xfrm>
            <a:off x="3786182" y="3786190"/>
            <a:ext cx="1764518" cy="1357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4110" t="49126" r="71232" b="27749"/>
          <a:stretch>
            <a:fillRect/>
          </a:stretch>
        </p:blipFill>
        <p:spPr bwMode="auto">
          <a:xfrm>
            <a:off x="1000100" y="5548303"/>
            <a:ext cx="1571636" cy="13096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l="26713" t="46814" r="48629" b="25436"/>
          <a:stretch>
            <a:fillRect/>
          </a:stretch>
        </p:blipFill>
        <p:spPr bwMode="auto">
          <a:xfrm>
            <a:off x="0" y="4500570"/>
            <a:ext cx="1500198" cy="1500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 l="49315" t="49126" r="28082" b="27749"/>
          <a:stretch>
            <a:fillRect/>
          </a:stretch>
        </p:blipFill>
        <p:spPr bwMode="auto">
          <a:xfrm>
            <a:off x="6715140" y="4143380"/>
            <a:ext cx="1414472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l="4110" t="69938" r="69178"/>
          <a:stretch>
            <a:fillRect/>
          </a:stretch>
        </p:blipFill>
        <p:spPr bwMode="auto">
          <a:xfrm>
            <a:off x="7929586" y="3643314"/>
            <a:ext cx="1143038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0" y="0"/>
          <a:ext cx="9144000" cy="335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0" y="3500438"/>
          <a:ext cx="9144000" cy="335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one"/>
        </p:bldSub>
      </p:bldGraphic>
      <p:bldGraphic spid="11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0" y="0"/>
          <a:ext cx="9144000" cy="335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0" y="3500438"/>
          <a:ext cx="9144000" cy="335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>
                                            <p:graphicEl>
                                              <a:dgm id="{3990BC27-21BF-4E21-A16A-7B3F54CDF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BF460F99-85CA-4255-959F-A98FC2681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>
                                            <p:graphicEl>
                                              <a:dgm id="{06C45E09-5608-4DC4-8882-0A710C676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4EFDC13-873D-4643-9D5C-D9E83C6B6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34EFDC13-873D-4643-9D5C-D9E83C6B6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>
                                            <p:graphicEl>
                                              <a:dgm id="{34EFDC13-873D-4643-9D5C-D9E83C6B6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7E99589-FDFE-43FA-9D84-EDDD8B468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>
                                            <p:graphicEl>
                                              <a:dgm id="{17E99589-FDFE-43FA-9D84-EDDD8B468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>
                                            <p:graphicEl>
                                              <a:dgm id="{17E99589-FDFE-43FA-9D84-EDDD8B468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>
                                            <p:graphicEl>
                                              <a:dgm id="{D98F444C-A60E-4748-A008-A265329FC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>
                                            <p:graphicEl>
                                              <a:dgm id="{FC755EFF-AA8D-44CB-85B6-341B0EA41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lvlOne"/>
        </p:bldSub>
      </p:bldGraphic>
      <p:bldGraphic spid="11" grpId="0" uiExpand="1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564</Words>
  <Application>Microsoft Office PowerPoint</Application>
  <PresentationFormat>Экран (4:3)</PresentationFormat>
  <Paragraphs>214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Valter</dc:creator>
  <cp:lastModifiedBy>Valter</cp:lastModifiedBy>
  <cp:revision>57</cp:revision>
  <dcterms:created xsi:type="dcterms:W3CDTF">2010-01-31T05:32:25Z</dcterms:created>
  <dcterms:modified xsi:type="dcterms:W3CDTF">2011-12-22T07:56:02Z</dcterms:modified>
</cp:coreProperties>
</file>