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7" r:id="rId2"/>
    <p:sldId id="309" r:id="rId3"/>
    <p:sldId id="314" r:id="rId4"/>
    <p:sldId id="284" r:id="rId5"/>
    <p:sldId id="286" r:id="rId6"/>
    <p:sldId id="257" r:id="rId7"/>
    <p:sldId id="288" r:id="rId8"/>
    <p:sldId id="290" r:id="rId9"/>
    <p:sldId id="27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10" r:id="rId21"/>
    <p:sldId id="267" r:id="rId22"/>
    <p:sldId id="301" r:id="rId23"/>
    <p:sldId id="302" r:id="rId24"/>
    <p:sldId id="303" r:id="rId25"/>
    <p:sldId id="304" r:id="rId26"/>
    <p:sldId id="306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106" d="100"/>
          <a:sy n="106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23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image" Target="../media/image24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E5D4B-51B9-453B-86F5-8A61275F7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EDB109-EBCA-45C8-BFF9-22F434C311B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rslovarei.com/content_pol/socialnaja-spravedlivost-i-ravenstvo-999.html" TargetMode="External"/><Relationship Id="rId2" Type="http://schemas.openxmlformats.org/officeDocument/2006/relationships/hyperlink" Target="http://mirslovarei.com/content_pol/prioritet-615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slovarei.com/content_pol/vseobshhaja-deklaracija-prav-cheloveka-591.html" TargetMode="External"/><Relationship Id="rId4" Type="http://schemas.openxmlformats.org/officeDocument/2006/relationships/hyperlink" Target="http://mirslovarei.com/content_pol/prostranstvennoj-progressii-zakon-10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un.org/russian/images/tour-10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/>
              <a:t>ТЕСТ</a:t>
            </a:r>
            <a:endParaRPr lang="ru-RU" sz="5100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1) Как по- другому  называется наша страна?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И) Русь.</a:t>
            </a:r>
          </a:p>
          <a:p>
            <a:pPr>
              <a:buNone/>
            </a:pPr>
            <a:r>
              <a:rPr lang="ru-RU" dirty="0" smtClean="0"/>
              <a:t>П) Российская Федерация.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2) Что такое федерация?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Р) Союз, объединение.</a:t>
            </a:r>
          </a:p>
          <a:p>
            <a:pPr>
              <a:buNone/>
            </a:pPr>
            <a:r>
              <a:rPr lang="ru-RU" dirty="0" smtClean="0"/>
              <a:t>А) Устройство, постановление.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3) Что такое Конституция?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А) Основной закон страны.</a:t>
            </a:r>
          </a:p>
          <a:p>
            <a:pPr>
              <a:buNone/>
            </a:pPr>
            <a:r>
              <a:rPr lang="ru-RU" dirty="0" smtClean="0"/>
              <a:t>Г) Союз, объединение.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4) Какова главная мысль нашей Конституции?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Ж) Осуществление в жизнь Всеобщей декларации прав человека.</a:t>
            </a:r>
          </a:p>
          <a:p>
            <a:pPr>
              <a:buNone/>
            </a:pPr>
            <a:r>
              <a:rPr lang="ru-RU" dirty="0" smtClean="0"/>
              <a:t>В) Человек, его права и свободы являются высшей ценностью.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5) Главный документ, защищающий права человека?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Б) Паспорт.</a:t>
            </a:r>
          </a:p>
          <a:p>
            <a:pPr>
              <a:buNone/>
            </a:pPr>
            <a:r>
              <a:rPr lang="ru-RU" dirty="0" smtClean="0"/>
              <a:t>А) Всеобщая декларация прав человека.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 advTm="3000">
    <p:sndAc>
      <p:stSnd>
        <p:snd r:embed="rId2" name="TONGUE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523287" cy="3346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«… ребенком является каждое человеческое существо до достижения 18- летнего возраста…»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013325"/>
            <a:ext cx="5989638" cy="13922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Конвенция о правах ребенка. Ч. 1. Ст.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16912" cy="609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353425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88350" cy="6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64500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0896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85992"/>
            <a:ext cx="7714836" cy="307183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П Р А В А</a:t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6480048" cy="500066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9064" y="1071546"/>
            <a:ext cx="8000588" cy="4567254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/>
              <a:t>Главная цель Конвенции-  </a:t>
            </a:r>
            <a:br>
              <a:rPr lang="ru-RU" sz="4800" u="sng" dirty="0" smtClean="0"/>
            </a:br>
            <a:r>
              <a:rPr lang="ru-RU" sz="4800" u="sng" dirty="0" smtClean="0"/>
              <a:t/>
            </a:r>
            <a:br>
              <a:rPr lang="ru-RU" sz="4800" u="sng" dirty="0" smtClean="0"/>
            </a:br>
            <a:r>
              <a:rPr lang="ru-RU" sz="4800" dirty="0" smtClean="0"/>
              <a:t>максимальная защита </a:t>
            </a:r>
            <a:br>
              <a:rPr lang="ru-RU" sz="4800" dirty="0" smtClean="0"/>
            </a:br>
            <a:r>
              <a:rPr lang="ru-RU" sz="4800" dirty="0" smtClean="0"/>
              <a:t>интересов  ребенка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433050" y="4429132"/>
            <a:ext cx="6480048" cy="285752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/>
              <a:t>Сказка ложь, да в ней намек…</a:t>
            </a:r>
          </a:p>
        </p:txBody>
      </p:sp>
      <p:pic>
        <p:nvPicPr>
          <p:cNvPr id="805891" name="Picture 3" descr="WIZLO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4046538" cy="237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85720" y="214290"/>
          <a:ext cx="2214578" cy="1766888"/>
        </p:xfrm>
        <a:graphic>
          <a:graphicData uri="http://schemas.openxmlformats.org/presentationml/2006/ole">
            <p:oleObj spid="_x0000_s1026" name="Acrobat Document" r:id="rId3" imgW="4912560" imgH="4255200" progId="AcroExch.Document.7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357950" y="214290"/>
          <a:ext cx="2600326" cy="1731963"/>
        </p:xfrm>
        <a:graphic>
          <a:graphicData uri="http://schemas.openxmlformats.org/presentationml/2006/ole">
            <p:oleObj spid="_x0000_s1027" name="Acrobat Document" r:id="rId4" imgW="4721400" imgH="3263040" progId="AcroExch.Document.7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14282" y="4857760"/>
          <a:ext cx="2419350" cy="1662113"/>
        </p:xfrm>
        <a:graphic>
          <a:graphicData uri="http://schemas.openxmlformats.org/presentationml/2006/ole">
            <p:oleObj spid="_x0000_s1028" name="Acrobat Document" r:id="rId5" imgW="4625640" imgH="3992040" progId="AcroExch.Document.7">
              <p:embed/>
            </p:oleObj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3132138" y="5286388"/>
          <a:ext cx="2447925" cy="1182675"/>
        </p:xfrm>
        <a:graphic>
          <a:graphicData uri="http://schemas.openxmlformats.org/presentationml/2006/ole">
            <p:oleObj spid="_x0000_s1031" name="Acrobat Document" r:id="rId6" imgW="4494240" imgH="1302840" progId="AcroExch.Document.7">
              <p:embed/>
            </p:oleObj>
          </a:graphicData>
        </a:graphic>
      </p:graphicFrame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484438" y="2997200"/>
            <a:ext cx="3794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В каких сказках нарушено право на </a:t>
            </a:r>
            <a:r>
              <a:rPr lang="ru-RU" b="1" dirty="0" smtClean="0"/>
              <a:t> </a:t>
            </a:r>
            <a:r>
              <a:rPr lang="ru-RU" b="1" dirty="0"/>
              <a:t>жизнь и свободу?</a:t>
            </a: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 flipV="1">
            <a:off x="2357421" y="2071677"/>
            <a:ext cx="846153" cy="8524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5715009" y="3357563"/>
            <a:ext cx="928694" cy="10715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86322"/>
            <a:ext cx="2714644" cy="171448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214554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285992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 animBg="1"/>
      <p:bldP spid="624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57158" y="214290"/>
          <a:ext cx="2143140" cy="1766888"/>
        </p:xfrm>
        <a:graphic>
          <a:graphicData uri="http://schemas.openxmlformats.org/presentationml/2006/ole">
            <p:oleObj spid="_x0000_s2050" name="Acrobat Document" r:id="rId3" imgW="4623480" imgH="4005000" progId="AcroExch.Document.7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286512" y="214290"/>
          <a:ext cx="2600326" cy="1731963"/>
        </p:xfrm>
        <a:graphic>
          <a:graphicData uri="http://schemas.openxmlformats.org/presentationml/2006/ole">
            <p:oleObj spid="_x0000_s2051" name="Acrobat Document" r:id="rId4" imgW="4721400" imgH="3263040" progId="AcroExch.Document.7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14282" y="5000636"/>
          <a:ext cx="2419350" cy="1662113"/>
        </p:xfrm>
        <a:graphic>
          <a:graphicData uri="http://schemas.openxmlformats.org/presentationml/2006/ole">
            <p:oleObj spid="_x0000_s2052" name="Acrobat Document" r:id="rId5" imgW="4625640" imgH="3992040" progId="AcroExch.Document.7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3071802" y="5286388"/>
          <a:ext cx="2714645" cy="1382701"/>
        </p:xfrm>
        <a:graphic>
          <a:graphicData uri="http://schemas.openxmlformats.org/presentationml/2006/ole">
            <p:oleObj spid="_x0000_s2055" name="Acrobat Document" r:id="rId6" imgW="4494240" imgH="1302840" progId="AcroExch.Document.7">
              <p:embed/>
            </p:oleObj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484438" y="2997200"/>
            <a:ext cx="379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4571998" y="4143381"/>
            <a:ext cx="45719" cy="9286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857488" y="2000240"/>
            <a:ext cx="34290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Какой литературный герой мог бы пожаловаться, что нарушено</a:t>
            </a:r>
          </a:p>
          <a:p>
            <a:r>
              <a:rPr lang="ru-RU" b="1" dirty="0"/>
              <a:t> его право на неприкосновенность </a:t>
            </a:r>
            <a:r>
              <a:rPr lang="ru-RU" b="1" dirty="0" smtClean="0"/>
              <a:t>жилища ?</a:t>
            </a:r>
            <a:endParaRPr lang="ru-RU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929198"/>
            <a:ext cx="2714644" cy="171448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428868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285992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2214546" y="3786189"/>
            <a:ext cx="1143008" cy="2143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23850" y="188913"/>
          <a:ext cx="2247886" cy="1766887"/>
        </p:xfrm>
        <a:graphic>
          <a:graphicData uri="http://schemas.openxmlformats.org/presentationml/2006/ole">
            <p:oleObj spid="_x0000_s3074" name="Acrobat Document" r:id="rId3" imgW="4912560" imgH="4255200" progId="AcroExch.Document.7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357950" y="188913"/>
          <a:ext cx="2436800" cy="1543050"/>
        </p:xfrm>
        <a:graphic>
          <a:graphicData uri="http://schemas.openxmlformats.org/presentationml/2006/ole">
            <p:oleObj spid="_x0000_s3075" name="Acrobat Document" r:id="rId4" imgW="4721400" imgH="3263040" progId="AcroExch.Document.7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50825" y="5013325"/>
          <a:ext cx="2419350" cy="1662113"/>
        </p:xfrm>
        <a:graphic>
          <a:graphicData uri="http://schemas.openxmlformats.org/presentationml/2006/ole">
            <p:oleObj spid="_x0000_s3076" name="Acrobat Document" r:id="rId5" imgW="4625640" imgH="3992040" progId="AcroExch.Document.7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132138" y="5300663"/>
          <a:ext cx="2447925" cy="1368425"/>
        </p:xfrm>
        <a:graphic>
          <a:graphicData uri="http://schemas.openxmlformats.org/presentationml/2006/ole">
            <p:oleObj spid="_x0000_s3079" name="Acrobat Document" r:id="rId6" imgW="4494240" imgH="1302840" progId="AcroExch.Document.7">
              <p:embed/>
            </p:oleObj>
          </a:graphicData>
        </a:graphic>
      </p:graphicFrame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364163" y="3933825"/>
            <a:ext cx="107950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71736" y="264318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какой сказке нарушено право на индивидуальность?</a:t>
            </a:r>
            <a:endParaRPr lang="ru-RU" b="1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357430"/>
            <a:ext cx="1857388" cy="2205043"/>
          </a:xfrm>
          <a:prstGeom prst="rect">
            <a:avLst/>
          </a:prstGeom>
          <a:noFill/>
        </p:spPr>
      </p:pic>
      <p:pic>
        <p:nvPicPr>
          <p:cNvPr id="20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143116"/>
            <a:ext cx="1785950" cy="2316632"/>
          </a:xfrm>
          <a:prstGeom prst="rect">
            <a:avLst/>
          </a:prstGeom>
          <a:noFill/>
        </p:spPr>
      </p:pic>
      <p:pic>
        <p:nvPicPr>
          <p:cNvPr id="11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85720" y="285728"/>
          <a:ext cx="2286016" cy="1766888"/>
        </p:xfrm>
        <a:graphic>
          <a:graphicData uri="http://schemas.openxmlformats.org/presentationml/2006/ole">
            <p:oleObj spid="_x0000_s4098" name="Acrobat Document" r:id="rId3" imgW="4912560" imgH="4255200" progId="AcroExch.Document.7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357950" y="214290"/>
          <a:ext cx="2528888" cy="1731963"/>
        </p:xfrm>
        <a:graphic>
          <a:graphicData uri="http://schemas.openxmlformats.org/presentationml/2006/ole">
            <p:oleObj spid="_x0000_s4099" name="Acrobat Document" r:id="rId4" imgW="4721400" imgH="3263040" progId="AcroExch.Document.7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85720" y="5000636"/>
          <a:ext cx="2419350" cy="1662113"/>
        </p:xfrm>
        <a:graphic>
          <a:graphicData uri="http://schemas.openxmlformats.org/presentationml/2006/ole">
            <p:oleObj spid="_x0000_s4100" name="Acrobat Document" r:id="rId5" imgW="4625640" imgH="3992040" progId="AcroExch.Document.7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428992" y="5286388"/>
          <a:ext cx="2447925" cy="1163641"/>
        </p:xfrm>
        <a:graphic>
          <a:graphicData uri="http://schemas.openxmlformats.org/presentationml/2006/ole">
            <p:oleObj spid="_x0000_s4103" name="Acrobat Document" r:id="rId6" imgW="4494240" imgH="1302840" progId="AcroExch.Document.7">
              <p:embed/>
            </p:oleObj>
          </a:graphicData>
        </a:graphic>
      </p:graphicFrame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2857488" y="3786190"/>
            <a:ext cx="923936" cy="12128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843213" y="2420938"/>
            <a:ext cx="365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Какие литературные герои </a:t>
            </a:r>
          </a:p>
          <a:p>
            <a:r>
              <a:rPr lang="ru-RU" b="1" dirty="0" smtClean="0"/>
              <a:t>воспользовались</a:t>
            </a:r>
            <a:endParaRPr lang="ru-RU" b="1" dirty="0"/>
          </a:p>
          <a:p>
            <a:r>
              <a:rPr lang="ru-RU" b="1" dirty="0" smtClean="0"/>
              <a:t>правом </a:t>
            </a:r>
            <a:r>
              <a:rPr lang="ru-RU" b="1" dirty="0"/>
              <a:t>на </a:t>
            </a:r>
            <a:r>
              <a:rPr lang="ru-RU" b="1" dirty="0" smtClean="0"/>
              <a:t>свободу мирных       собраний</a:t>
            </a:r>
            <a:r>
              <a:rPr lang="ru-RU" b="1" dirty="0"/>
              <a:t>?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5286380" y="1714487"/>
            <a:ext cx="1000132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357430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214554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  <p:bldP spid="70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23850" y="188913"/>
          <a:ext cx="1812925" cy="1766887"/>
        </p:xfrm>
        <a:graphic>
          <a:graphicData uri="http://schemas.openxmlformats.org/presentationml/2006/ole">
            <p:oleObj spid="_x0000_s6146" name="Acrobat Document" r:id="rId3" imgW="4912560" imgH="4255200" progId="AcroExch.Document.7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757988" y="188913"/>
          <a:ext cx="2062162" cy="1543050"/>
        </p:xfrm>
        <a:graphic>
          <a:graphicData uri="http://schemas.openxmlformats.org/presentationml/2006/ole">
            <p:oleObj spid="_x0000_s6147" name="Acrobat Document" r:id="rId4" imgW="4721400" imgH="3263040" progId="AcroExch.Document.7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50825" y="4941888"/>
          <a:ext cx="2419350" cy="1662112"/>
        </p:xfrm>
        <a:graphic>
          <a:graphicData uri="http://schemas.openxmlformats.org/presentationml/2006/ole">
            <p:oleObj spid="_x0000_s6148" name="Acrobat Document" r:id="rId5" imgW="4625640" imgH="3992040" progId="AcroExch.Document.7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419475" y="5445125"/>
          <a:ext cx="2160588" cy="1023938"/>
        </p:xfrm>
        <a:graphic>
          <a:graphicData uri="http://schemas.openxmlformats.org/presentationml/2006/ole">
            <p:oleObj spid="_x0000_s6151" name="Acrobat Document" r:id="rId6" imgW="4494240" imgH="1302840" progId="AcroExch.Document.7">
              <p:embed/>
            </p:oleObj>
          </a:graphicData>
        </a:graphic>
      </p:graphicFrame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4500563" y="1844675"/>
            <a:ext cx="0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357430"/>
            <a:ext cx="1857388" cy="2205043"/>
          </a:xfrm>
          <a:prstGeom prst="rect">
            <a:avLst/>
          </a:prstGeom>
          <a:noFill/>
        </p:spPr>
      </p:pic>
      <p:pic>
        <p:nvPicPr>
          <p:cNvPr id="615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183938"/>
            <a:ext cx="1785950" cy="23166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28926" y="300037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какой сказке нарушено право на защиту от работы, которая угрожает его здоровью?</a:t>
            </a:r>
            <a:endParaRPr lang="ru-RU" b="1" dirty="0"/>
          </a:p>
        </p:txBody>
      </p:sp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Каждый ребенок имеет право на счастье!</a:t>
            </a:r>
          </a:p>
        </p:txBody>
      </p:sp>
      <p:pic>
        <p:nvPicPr>
          <p:cNvPr id="815107" name="Picture 1027" descr="4d828b8e3d3008bca29b73a12a25ac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481388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5109" name="Picture 1029" descr="e8e95e060738e6985b5c734b3d8d8a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657600" cy="365760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Мои документы\Мои рисунки\avb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5248">
            <a:off x="3110913" y="3221991"/>
            <a:ext cx="2571768" cy="304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5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5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15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15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Всеобщая Декларация Прав Человека</a:t>
            </a:r>
          </a:p>
          <a:p>
            <a:pPr>
              <a:buNone/>
            </a:pPr>
            <a:r>
              <a:rPr lang="ru-RU" dirty="0" smtClean="0"/>
              <a:t>    Документ, принятый Генеральной Ассамблеей ООН 10 декабря 1948 г. Провозглашает </a:t>
            </a:r>
            <a:r>
              <a:rPr lang="ru-RU" dirty="0" smtClean="0">
                <a:hlinkClick r:id="rId2" action="ppaction://hlinkfile"/>
              </a:rPr>
              <a:t>приоритет</a:t>
            </a:r>
            <a:r>
              <a:rPr lang="ru-RU" dirty="0" smtClean="0"/>
              <a:t> достоинства личности, прав и свобод человека, закрепляет </a:t>
            </a:r>
            <a:r>
              <a:rPr lang="ru-RU" dirty="0" smtClean="0">
                <a:hlinkClick r:id="rId3" action="ppaction://hlinkfile"/>
              </a:rPr>
              <a:t>равенство</a:t>
            </a:r>
            <a:r>
              <a:rPr lang="ru-RU" dirty="0" smtClean="0"/>
              <a:t> всех перед законом и равную защиту </a:t>
            </a:r>
            <a:r>
              <a:rPr lang="ru-RU" dirty="0" smtClean="0">
                <a:hlinkClick r:id="rId4" action="ppaction://hlinkfile"/>
              </a:rPr>
              <a:t>закона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/>
              </a:rPr>
              <a:t>право</a:t>
            </a:r>
            <a:r>
              <a:rPr lang="ru-RU" dirty="0" smtClean="0"/>
              <a:t> каждого на личную свободу и неприкосновенность, свободу мыслей и религии, совести, передвижения и др.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IMG_0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285728"/>
            <a:ext cx="8686800" cy="6410347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sndAc>
      <p:stSnd>
        <p:snd r:embed="rId2" name="HPY_BAB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65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2" name="Picture 4" descr="MPj0400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65" y="214290"/>
            <a:ext cx="8782360" cy="650242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2" name="LILBABY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2" name="WordArt 8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6477000" cy="22669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i="1" kern="10" normalizeH="1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Права  ребенка</a:t>
            </a:r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500035" y="4076700"/>
            <a:ext cx="8320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D6C4F"/>
                </a:solidFill>
              </a:rPr>
              <a:t> «Дети имеют право на особую заботу и помощь»</a:t>
            </a:r>
            <a:endParaRPr lang="ru-RU" sz="4000" i="1" dirty="0">
              <a:solidFill>
                <a:srgbClr val="FD6C4F"/>
              </a:solidFill>
            </a:endParaRPr>
          </a:p>
        </p:txBody>
      </p:sp>
      <p:pic>
        <p:nvPicPr>
          <p:cNvPr id="333839" name="Picture 15" descr="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657350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 animBg="1"/>
      <p:bldP spid="3338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F0"/>
                </a:solidFill>
              </a:rPr>
              <a:t>Международный документ о правах ребенка: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6000768"/>
            <a:ext cx="463522" cy="9523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defRPr/>
            </a:pPr>
            <a:endParaRPr lang="ru-RU" sz="2400" dirty="0" smtClean="0"/>
          </a:p>
        </p:txBody>
      </p:sp>
      <p:sp>
        <p:nvSpPr>
          <p:cNvPr id="870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42910" y="1714488"/>
            <a:ext cx="6929486" cy="419100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   </a:t>
            </a:r>
            <a:r>
              <a:rPr lang="ru-RU" sz="2800" b="1" dirty="0" smtClean="0"/>
              <a:t>  Конвенция 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(от лат. </a:t>
            </a:r>
            <a:r>
              <a:rPr lang="en-US" sz="2800" dirty="0" smtClean="0"/>
              <a:t>c</a:t>
            </a:r>
            <a:r>
              <a:rPr lang="ru-RU" sz="2800" dirty="0" err="1" smtClean="0"/>
              <a:t>onventio</a:t>
            </a:r>
            <a:r>
              <a:rPr lang="ru-RU" sz="2800" dirty="0" smtClean="0"/>
              <a:t>- договор, соглашение</a:t>
            </a:r>
            <a:r>
              <a:rPr lang="en-US" sz="2800" dirty="0" smtClean="0"/>
              <a:t>) </a:t>
            </a:r>
            <a:r>
              <a:rPr lang="ru-RU" sz="2800" dirty="0" smtClean="0"/>
              <a:t>- международный договор, имеющий обязательную силу для всех государств, его подписавших (присоединившихся).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6629400" cy="5286411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500174"/>
            <a:ext cx="6629400" cy="36433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Познакомиться с конвенцией о правах ребенка и научиться применять эти знания в жизни.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497887" cy="2097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Зал Генеральной Ассамблеи Организации Объединенных Нации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2924175"/>
            <a:ext cx="8561417" cy="371953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endParaRPr lang="ru-RU" sz="2800" b="1" dirty="0" smtClean="0"/>
          </a:p>
        </p:txBody>
      </p:sp>
      <p:pic>
        <p:nvPicPr>
          <p:cNvPr id="4" name="Рисунок 3" descr="Генеральная Ассамбле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3116"/>
            <a:ext cx="6000792" cy="39290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4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C32D2E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783</TotalTime>
  <Words>315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Техническая</vt:lpstr>
      <vt:lpstr>Acrobat Document</vt:lpstr>
      <vt:lpstr>Слайд 1</vt:lpstr>
      <vt:lpstr>П Р А В А </vt:lpstr>
      <vt:lpstr>Слайд 3</vt:lpstr>
      <vt:lpstr>Слайд 4</vt:lpstr>
      <vt:lpstr>Слайд 5</vt:lpstr>
      <vt:lpstr>Слайд 6</vt:lpstr>
      <vt:lpstr>Международный документ о правах ребенка:</vt:lpstr>
      <vt:lpstr>ЦЕЛЬ:</vt:lpstr>
      <vt:lpstr>Зал Генеральной Ассамблеи Организации Объединенных Нации</vt:lpstr>
      <vt:lpstr>«… ребенком является каждое человеческое существо до достижения 18- летнего возраста…»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Главная цель Конвенции-    максимальная защита  интересов  ребенка</vt:lpstr>
      <vt:lpstr>Сказка ложь, да в ней намек…</vt:lpstr>
      <vt:lpstr>Слайд 22</vt:lpstr>
      <vt:lpstr>Слайд 23</vt:lpstr>
      <vt:lpstr>Слайд 24</vt:lpstr>
      <vt:lpstr>Слайд 25</vt:lpstr>
      <vt:lpstr>Слайд 26</vt:lpstr>
      <vt:lpstr>Каждый ребенок имеет право на счастье!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WinStyle</cp:lastModifiedBy>
  <cp:revision>76</cp:revision>
  <dcterms:created xsi:type="dcterms:W3CDTF">2009-04-06T17:50:55Z</dcterms:created>
  <dcterms:modified xsi:type="dcterms:W3CDTF">2011-05-18T16:54:58Z</dcterms:modified>
</cp:coreProperties>
</file>