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 advClick="0" advTm="11500">
    <p:wheel spokes="8"/>
    <p:sndAc>
      <p:stSnd loop="1">
        <p:snd r:embed="rId1" name="осень дтт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55C882-344D-4792-8870-00666921586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A0CEF7-9843-4550-8B23-A460D57DB1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11500">
    <p:wheel spokes="8"/>
    <p:sndAc>
      <p:stSnd loop="1">
        <p:snd r:embed="rId13" name="осень дтт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file:///C:\Documents%20and%20Settings\&#1057;&#1077;&#1088;&#1075;&#1077;&#1081;\&#1056;&#1072;&#1073;&#1086;&#1095;&#1080;&#1081;%20&#1089;&#1090;&#1086;&#1083;\&#1044;&#1044;&#1058;%20-%20&#1054;&#1089;&#1077;&#1085;&#110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Сергей\Local Settings\Temporary Internet Files\Content.IE5\25ULHOC9\MP90041176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4392488" cy="7920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124450"/>
            <a:ext cx="2664296" cy="5334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Уч.МихееваО</a:t>
            </a:r>
            <a:r>
              <a:rPr lang="ru-RU" smtClean="0"/>
              <a:t> В.</a:t>
            </a:r>
            <a:endParaRPr lang="ru-RU" dirty="0"/>
          </a:p>
        </p:txBody>
      </p:sp>
      <p:pic>
        <p:nvPicPr>
          <p:cNvPr id="3076" name="Picture 4" descr="C:\Documents and Settings\Сергей\Local Settings\Temporary Internet Files\Content.IE5\N1XE8RB1\MP90043115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2376264" cy="2378586"/>
          </a:xfrm>
          <a:prstGeom prst="rect">
            <a:avLst/>
          </a:prstGeom>
          <a:noFill/>
        </p:spPr>
      </p:pic>
      <p:pic>
        <p:nvPicPr>
          <p:cNvPr id="3078" name="Picture 6" descr="C:\Documents and Settings\Сергей\Local Settings\Temporary Internet Files\Content.IE5\25ULHOC9\MP90020202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420888"/>
            <a:ext cx="2908920" cy="1939280"/>
          </a:xfrm>
          <a:prstGeom prst="rect">
            <a:avLst/>
          </a:prstGeom>
          <a:noFill/>
        </p:spPr>
      </p:pic>
      <p:pic>
        <p:nvPicPr>
          <p:cNvPr id="3079" name="Picture 7" descr="C:\Documents and Settings\Сергей\Local Settings\Temporary Internet Files\Content.IE5\28U26GNY\MP90020204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284984"/>
            <a:ext cx="2146160" cy="3243567"/>
          </a:xfrm>
          <a:prstGeom prst="rect">
            <a:avLst/>
          </a:prstGeom>
          <a:noFill/>
        </p:spPr>
      </p:pic>
      <p:pic>
        <p:nvPicPr>
          <p:cNvPr id="3081" name="Picture 9" descr="C:\Documents and Settings\Сергей\Local Settings\Temporary Internet Files\Content.IE5\28U26GNY\MC90023941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1772816"/>
            <a:ext cx="1996975" cy="3096344"/>
          </a:xfrm>
          <a:prstGeom prst="rect">
            <a:avLst/>
          </a:prstGeom>
          <a:noFill/>
        </p:spPr>
      </p:pic>
      <p:pic>
        <p:nvPicPr>
          <p:cNvPr id="10" name="ДДТ - Ос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ДДТ - Ос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ДДТ - Ос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1500">
    <p:wheel spokes="8"/>
    <p:sndAc>
      <p:stSnd loop="1">
        <p:snd r:embed="rId4" name="осень дтт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9044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9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Сергей\Local Settings\Temporary Internet Files\Content.IE5\N1XE8RB1\MP9004016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910" y="0"/>
            <a:ext cx="918891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9543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КАК ЗДОРОВО ШУРШАТ ЛИСТЬЯ ПОД НОГАМИ…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телефон 0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97416" y="1988840"/>
            <a:ext cx="2838480" cy="4398956"/>
          </a:xfrm>
        </p:spPr>
      </p:pic>
      <p:pic>
        <p:nvPicPr>
          <p:cNvPr id="8" name="Рисунок 7" descr="телефон 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9473" y="764703"/>
            <a:ext cx="3392967" cy="5918577"/>
          </a:xfrm>
          <a:prstGeom prst="rect">
            <a:avLst/>
          </a:prstGeom>
        </p:spPr>
      </p:pic>
      <p:pic>
        <p:nvPicPr>
          <p:cNvPr id="4108" name="Picture 1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1296144" cy="11321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500">
    <p:strips/>
    <p:sndAc>
      <p:stSnd loop="1">
        <p:snd r:embed="rId2" name="осень дтт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ергей\Local Settings\Temporary Internet Files\Content.IE5\28U26GNY\MP9004069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44816" cy="72008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КАК КРАСИВО ОСЕНЬЮ В ЛЕСУ 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547664" y="4149080"/>
            <a:ext cx="144016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11500">
    <p:checker/>
    <p:sndAc>
      <p:stSnd loop="1">
        <p:snd r:embed="rId2" name="осень дтт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456384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ЗА ГРИБАМИ</a:t>
            </a:r>
            <a:endParaRPr lang="ru-RU" b="1" i="1" u="sng" dirty="0"/>
          </a:p>
        </p:txBody>
      </p:sp>
      <p:pic>
        <p:nvPicPr>
          <p:cNvPr id="4" name="Содержимое 3" descr="телефон 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9"/>
            <a:ext cx="2973017" cy="4536504"/>
          </a:xfrm>
        </p:spPr>
      </p:pic>
      <p:pic>
        <p:nvPicPr>
          <p:cNvPr id="6" name="Рисунок 5" descr="телефон 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1" y="404665"/>
            <a:ext cx="3449676" cy="5904656"/>
          </a:xfrm>
          <a:prstGeom prst="rect">
            <a:avLst/>
          </a:prstGeom>
        </p:spPr>
      </p:pic>
      <p:pic>
        <p:nvPicPr>
          <p:cNvPr id="5124" name="Picture 4" descr="C:\Documents and Settings\Сергей\Local Settings\Temporary Internet Files\Content.IE5\25ULHOC9\MC9001932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1160129" cy="1335497"/>
          </a:xfrm>
          <a:prstGeom prst="rect">
            <a:avLst/>
          </a:prstGeom>
          <a:noFill/>
        </p:spPr>
      </p:pic>
      <p:pic>
        <p:nvPicPr>
          <p:cNvPr id="5126" name="Picture 6" descr="C:\Documents and Settings\Сергей\Local Settings\Temporary Internet Files\Content.IE5\N1XE8RB1\MC9003313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4664"/>
            <a:ext cx="1040102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500">
    <p:comb/>
    <p:sndAc>
      <p:stSnd loop="1">
        <p:snd r:embed="rId2" name="осень дтт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елефон 0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7128792" cy="4083830"/>
          </a:xfrm>
        </p:spPr>
      </p:pic>
      <p:pic>
        <p:nvPicPr>
          <p:cNvPr id="6" name="Picture 5" descr="C:\Documents and Settings\Сергей\Local Settings\Temporary Internet Files\Content.IE5\28U26GNY\MC9001933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7"/>
            <a:ext cx="1728192" cy="1461373"/>
          </a:xfrm>
          <a:prstGeom prst="rect">
            <a:avLst/>
          </a:prstGeom>
          <a:noFill/>
        </p:spPr>
      </p:pic>
      <p:pic>
        <p:nvPicPr>
          <p:cNvPr id="8" name="Picture 7" descr="C:\Documents and Settings\Сергей\Local Settings\Temporary Internet Files\Content.IE5\YBXJOYOH\MC9001994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17640"/>
            <a:ext cx="1922371" cy="1355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500">
    <p:wedge/>
    <p:sndAc>
      <p:stSnd loop="1">
        <p:snd r:embed="rId2" name="осень дтт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219334" cy="13198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rot="10800000" flipV="1">
            <a:off x="467544" y="5517232"/>
            <a:ext cx="39604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ДАРЫ ОСЕНИ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УРЦИЯ 26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984" y="404813"/>
            <a:ext cx="4464495" cy="6149975"/>
          </a:xfrm>
          <a:prstGeom prst="rect">
            <a:avLst/>
          </a:prstGeom>
        </p:spPr>
      </p:pic>
      <p:pic>
        <p:nvPicPr>
          <p:cNvPr id="5" name="Содержимое 3" descr="ТУРЦИЯ 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3702844" cy="4937125"/>
          </a:xfrm>
          <a:prstGeom prst="rect">
            <a:avLst/>
          </a:prstGeom>
        </p:spPr>
      </p:pic>
    </p:spTree>
  </p:cSld>
  <p:clrMapOvr>
    <a:masterClrMapping/>
  </p:clrMapOvr>
  <p:transition spd="slow" advClick="0" advTm="11500">
    <p:comb/>
    <p:sndAc>
      <p:stSnd loop="1">
        <p:snd r:embed="rId2" name="осень дтт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286</TotalTime>
  <Words>21</Words>
  <Application>Microsoft Office PowerPoint</Application>
  <PresentationFormat>Экран (4:3)</PresentationFormat>
  <Paragraphs>6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ОСЕНЬ</vt:lpstr>
      <vt:lpstr>КАК ЗДОРОВО ШУРШАТ ЛИСТЬЯ ПОД НОГАМИ…</vt:lpstr>
      <vt:lpstr>КАК КРАСИВО ОСЕНЬЮ В ЛЕСУ !</vt:lpstr>
      <vt:lpstr>ЗА ГРИБАМИ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Сергей</dc:creator>
  <cp:lastModifiedBy>учитель 92</cp:lastModifiedBy>
  <cp:revision>41</cp:revision>
  <dcterms:created xsi:type="dcterms:W3CDTF">2012-10-10T15:39:45Z</dcterms:created>
  <dcterms:modified xsi:type="dcterms:W3CDTF">2012-11-07T04:57:08Z</dcterms:modified>
</cp:coreProperties>
</file>