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75" r:id="rId4"/>
    <p:sldId id="258" r:id="rId5"/>
    <p:sldId id="270" r:id="rId6"/>
    <p:sldId id="273" r:id="rId7"/>
    <p:sldId id="276" r:id="rId8"/>
    <p:sldId id="278" r:id="rId9"/>
    <p:sldId id="279" r:id="rId10"/>
    <p:sldId id="280" r:id="rId11"/>
    <p:sldId id="260" r:id="rId12"/>
    <p:sldId id="261" r:id="rId13"/>
    <p:sldId id="264" r:id="rId14"/>
    <p:sldId id="262" r:id="rId15"/>
    <p:sldId id="266" r:id="rId16"/>
    <p:sldId id="267" r:id="rId17"/>
    <p:sldId id="268" r:id="rId18"/>
    <p:sldId id="269" r:id="rId19"/>
    <p:sldId id="27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1" autoAdjust="0"/>
    <p:restoredTop sz="94606" autoAdjust="0"/>
  </p:normalViewPr>
  <p:slideViewPr>
    <p:cSldViewPr>
      <p:cViewPr varScale="1">
        <p:scale>
          <a:sx n="55" d="100"/>
          <a:sy n="55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0.radikal.ru/i130/0904/41/61891062e19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3877813" cy="567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Материальные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 92\Desktop\3b254b4fbf6e084139324efd792aa5b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129017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 92\Desktop\kartboleznhl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128792" cy="50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 92\Desktop\cyberpower-gam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77768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 92\Desktop\Cash_Money_Dollars_266474_l-29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691276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 92\Desktop\487697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2747"/>
            <a:ext cx="7344816" cy="5335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учитель 92\Desktop\p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064272" cy="4809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 92\Desktop\PR2011121518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12879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 92\Desktop\d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62" y="1700809"/>
            <a:ext cx="7884822" cy="480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Давайте поиграем!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    «Специалист»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Экономика </a:t>
            </a:r>
            <a:r>
              <a:rPr lang="ru-RU" dirty="0" smtClean="0"/>
              <a:t>- очаровывающая наука . И  наиболее   интересной её делает  то, что её </a:t>
            </a:r>
            <a:r>
              <a:rPr lang="ru-RU" dirty="0" smtClean="0"/>
              <a:t>  </a:t>
            </a:r>
            <a:r>
              <a:rPr lang="ru-RU" dirty="0" smtClean="0"/>
              <a:t>принципы столь просты, что могут быть написаны на одном листе бумаги и так , что каждый может понять их. И тем не менее их понимают не многие.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24796" cy="6858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smtClean="0">
                <a:solidFill>
                  <a:srgbClr val="C00000"/>
                </a:solidFill>
              </a:rPr>
              <a:t>      </a:t>
            </a:r>
            <a:r>
              <a:rPr lang="ru-RU" sz="4400" b="1" smtClean="0">
                <a:solidFill>
                  <a:srgbClr val="C00000"/>
                </a:solidFill>
              </a:rPr>
              <a:t>СПАСИБО </a:t>
            </a:r>
            <a:r>
              <a:rPr lang="ru-RU" sz="4400" b="1" dirty="0" smtClean="0">
                <a:solidFill>
                  <a:srgbClr val="C00000"/>
                </a:solidFill>
              </a:rPr>
              <a:t>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1285860"/>
          <a:ext cx="5214970" cy="4643469"/>
        </p:xfrm>
        <a:graphic>
          <a:graphicData uri="http://schemas.openxmlformats.org/drawingml/2006/table">
            <a:tbl>
              <a:tblPr/>
              <a:tblGrid>
                <a:gridCol w="520952"/>
                <a:gridCol w="520952"/>
                <a:gridCol w="520952"/>
                <a:gridCol w="520952"/>
                <a:gridCol w="526402"/>
                <a:gridCol w="520952"/>
                <a:gridCol w="520952"/>
                <a:gridCol w="520952"/>
                <a:gridCol w="520952"/>
                <a:gridCol w="520952"/>
              </a:tblGrid>
              <a:tr h="641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66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59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66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5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66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66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4" y="1285860"/>
          <a:ext cx="2610210" cy="641599"/>
        </p:xfrm>
        <a:graphic>
          <a:graphicData uri="http://schemas.openxmlformats.org/drawingml/2006/table">
            <a:tbl>
              <a:tblPr/>
              <a:tblGrid>
                <a:gridCol w="571504"/>
                <a:gridCol w="470400"/>
                <a:gridCol w="520952"/>
                <a:gridCol w="526402"/>
                <a:gridCol w="520952"/>
              </a:tblGrid>
              <a:tr h="641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57554" y="1928802"/>
          <a:ext cx="2089258" cy="679668"/>
        </p:xfrm>
        <a:graphic>
          <a:graphicData uri="http://schemas.openxmlformats.org/drawingml/2006/table">
            <a:tbl>
              <a:tblPr/>
              <a:tblGrid>
                <a:gridCol w="520952"/>
                <a:gridCol w="526402"/>
                <a:gridCol w="520952"/>
                <a:gridCol w="520952"/>
              </a:tblGrid>
              <a:tr h="67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57620" y="2620770"/>
          <a:ext cx="2071702" cy="630936"/>
        </p:xfrm>
        <a:graphic>
          <a:graphicData uri="http://schemas.openxmlformats.org/drawingml/2006/table">
            <a:tbl>
              <a:tblPr/>
              <a:tblGrid>
                <a:gridCol w="521980"/>
                <a:gridCol w="516574"/>
                <a:gridCol w="533083"/>
                <a:gridCol w="500065"/>
              </a:tblGrid>
              <a:tr h="593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488" y="3286124"/>
          <a:ext cx="2071701" cy="642943"/>
        </p:xfrm>
        <a:graphic>
          <a:graphicData uri="http://schemas.openxmlformats.org/drawingml/2006/table">
            <a:tbl>
              <a:tblPr/>
              <a:tblGrid>
                <a:gridCol w="520951"/>
                <a:gridCol w="520951"/>
                <a:gridCol w="526403"/>
                <a:gridCol w="503396"/>
              </a:tblGrid>
              <a:tr h="642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85918" y="3929066"/>
          <a:ext cx="2610210" cy="641599"/>
        </p:xfrm>
        <a:graphic>
          <a:graphicData uri="http://schemas.openxmlformats.org/drawingml/2006/table">
            <a:tbl>
              <a:tblPr/>
              <a:tblGrid>
                <a:gridCol w="520952"/>
                <a:gridCol w="520952"/>
                <a:gridCol w="520952"/>
                <a:gridCol w="520952"/>
                <a:gridCol w="526402"/>
              </a:tblGrid>
              <a:tr h="641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857620" y="4572008"/>
          <a:ext cx="3131162" cy="679668"/>
        </p:xfrm>
        <a:graphic>
          <a:graphicData uri="http://schemas.openxmlformats.org/drawingml/2006/table">
            <a:tbl>
              <a:tblPr/>
              <a:tblGrid>
                <a:gridCol w="526402"/>
                <a:gridCol w="520952"/>
                <a:gridCol w="520952"/>
                <a:gridCol w="520952"/>
                <a:gridCol w="520952"/>
                <a:gridCol w="520952"/>
              </a:tblGrid>
              <a:tr h="67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357554" y="5214951"/>
          <a:ext cx="2071703" cy="714378"/>
        </p:xfrm>
        <a:graphic>
          <a:graphicData uri="http://schemas.openxmlformats.org/drawingml/2006/table">
            <a:tbl>
              <a:tblPr/>
              <a:tblGrid>
                <a:gridCol w="531230"/>
                <a:gridCol w="536788"/>
                <a:gridCol w="503618"/>
                <a:gridCol w="500067"/>
              </a:tblGrid>
              <a:tr h="71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Григорий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286388"/>
            <a:ext cx="1493817" cy="948203"/>
          </a:xfrm>
          <a:prstGeom prst="rect">
            <a:avLst/>
          </a:prstGeom>
          <a:noFill/>
        </p:spPr>
      </p:pic>
      <p:pic>
        <p:nvPicPr>
          <p:cNvPr id="1027" name="Picture 3" descr="C:\Documents and Settings\Григорий\Desktop\Ax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5469" y="4229383"/>
            <a:ext cx="1454705" cy="996948"/>
          </a:xfrm>
          <a:prstGeom prst="rect">
            <a:avLst/>
          </a:prstGeom>
          <a:noFill/>
        </p:spPr>
      </p:pic>
      <p:pic>
        <p:nvPicPr>
          <p:cNvPr id="1028" name="Picture 4" descr="C:\Documents and Settings\Григорий\Desktop\1284483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2" y="4214818"/>
            <a:ext cx="1303727" cy="1738302"/>
          </a:xfrm>
          <a:prstGeom prst="rect">
            <a:avLst/>
          </a:prstGeom>
          <a:noFill/>
        </p:spPr>
      </p:pic>
      <p:pic>
        <p:nvPicPr>
          <p:cNvPr id="1029" name="Picture 5" descr="C:\Documents and Settings\Григорий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393288"/>
            <a:ext cx="1733576" cy="1298508"/>
          </a:xfrm>
          <a:prstGeom prst="rect">
            <a:avLst/>
          </a:prstGeom>
          <a:noFill/>
        </p:spPr>
      </p:pic>
      <p:pic>
        <p:nvPicPr>
          <p:cNvPr id="1030" name="Picture 6" descr="C:\Documents and Settings\Григорий\Desktop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571744"/>
            <a:ext cx="1695436" cy="1269940"/>
          </a:xfrm>
          <a:prstGeom prst="rect">
            <a:avLst/>
          </a:prstGeom>
          <a:noFill/>
        </p:spPr>
      </p:pic>
      <p:pic>
        <p:nvPicPr>
          <p:cNvPr id="1031" name="Picture 7" descr="C:\Documents and Settings\Григорий\Desktop\7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00042"/>
            <a:ext cx="1447790" cy="1539484"/>
          </a:xfrm>
          <a:prstGeom prst="rect">
            <a:avLst/>
          </a:prstGeom>
          <a:noFill/>
        </p:spPr>
      </p:pic>
      <p:pic>
        <p:nvPicPr>
          <p:cNvPr id="1032" name="Picture 8" descr="C:\Documents and Settings\Григорий\Desktop\pech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642918"/>
            <a:ext cx="1643073" cy="153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44680" cy="4597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Ресурсы </a:t>
            </a:r>
            <a:r>
              <a:rPr lang="ru-RU" dirty="0" smtClean="0"/>
              <a:t>– французское слово, </a:t>
            </a:r>
            <a:br>
              <a:rPr lang="ru-RU" dirty="0" smtClean="0"/>
            </a:br>
            <a:r>
              <a:rPr lang="ru-RU" dirty="0" smtClean="0"/>
              <a:t>означающее </a:t>
            </a:r>
            <a:r>
              <a:rPr lang="ru-RU" dirty="0" smtClean="0">
                <a:solidFill>
                  <a:srgbClr val="FF0000"/>
                </a:solidFill>
              </a:rPr>
              <a:t>ценности 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запасы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средства</a:t>
            </a:r>
            <a:r>
              <a:rPr lang="ru-RU" dirty="0" smtClean="0"/>
              <a:t>, используемые в каком-нибудь деле.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56992"/>
            <a:ext cx="7300664" cy="3098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1. Природные                   </a:t>
            </a:r>
            <a:r>
              <a:rPr lang="ru-RU" sz="2800" dirty="0" smtClean="0">
                <a:solidFill>
                  <a:srgbClr val="C00000"/>
                </a:solidFill>
              </a:rPr>
              <a:t>2.Экономические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Создано без участия       Созданные трудом </a:t>
            </a:r>
          </a:p>
          <a:p>
            <a:pPr>
              <a:buNone/>
            </a:pPr>
            <a:r>
              <a:rPr lang="ru-RU" dirty="0" smtClean="0"/>
              <a:t>человека                        </a:t>
            </a:r>
            <a:r>
              <a:rPr lang="ru-RU" dirty="0" err="1" smtClean="0"/>
              <a:t>человека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трудовые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71736" y="1643050"/>
            <a:ext cx="785818" cy="7143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rot="16200000" flipH="1">
            <a:off x="4128938" y="1557178"/>
            <a:ext cx="748014" cy="8524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000496" y="4143380"/>
            <a:ext cx="928694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464843" y="4964917"/>
            <a:ext cx="1785950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4214818"/>
            <a:ext cx="928694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3174" y="5072074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материальные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87106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857760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финансовые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/>
          <a:lstStyle/>
          <a:p>
            <a:r>
              <a:rPr lang="ru-RU" dirty="0" smtClean="0"/>
              <a:t>     Природные ресурсы</a:t>
            </a:r>
            <a:endParaRPr lang="ru-RU" dirty="0"/>
          </a:p>
        </p:txBody>
      </p:sp>
      <p:pic>
        <p:nvPicPr>
          <p:cNvPr id="4" name="Содержимое 3" descr="http://izvestiaur.ru/upload/iblock/223/kjic%20c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00079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d-profstroy.ru/data/images/IMG_01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61436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Экономические ресурсы</a:t>
            </a:r>
            <a:endParaRPr lang="ru-RU" dirty="0"/>
          </a:p>
        </p:txBody>
      </p:sp>
      <p:pic>
        <p:nvPicPr>
          <p:cNvPr id="4" name="Содержимое 3" descr="http://kranqtz.narod.ru/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368" y="1609725"/>
            <a:ext cx="524866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ir-hobbi.ru/pictures/1361216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6641759" cy="53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133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Я         экономика</vt:lpstr>
      <vt:lpstr>Слайд 2</vt:lpstr>
      <vt:lpstr>Слайд 3</vt:lpstr>
      <vt:lpstr>        Ресурсы – французское слово,  означающее ценности , запасы, средства, используемые в каком-нибудь деле.</vt:lpstr>
      <vt:lpstr>               Ресурсы</vt:lpstr>
      <vt:lpstr>     Природные ресурсы</vt:lpstr>
      <vt:lpstr>Слайд 7</vt:lpstr>
      <vt:lpstr>     Экономические ресурсы</vt:lpstr>
      <vt:lpstr>Слайд 9</vt:lpstr>
      <vt:lpstr>Слайд 10</vt:lpstr>
      <vt:lpstr>Материальные ресурсы</vt:lpstr>
      <vt:lpstr>Материальные ресурсы</vt:lpstr>
      <vt:lpstr>Материальные ресурсы</vt:lpstr>
      <vt:lpstr>финансовые ресурсы</vt:lpstr>
      <vt:lpstr>Финансовые ресурсы</vt:lpstr>
      <vt:lpstr>Трудовые ресурсы</vt:lpstr>
      <vt:lpstr>Трудовые ресурсы</vt:lpstr>
      <vt:lpstr>Трудовые ресурсы</vt:lpstr>
      <vt:lpstr>    Давайте поиграем!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        экономика</dc:title>
  <dc:creator>учитель 92</dc:creator>
  <cp:lastModifiedBy>1</cp:lastModifiedBy>
  <cp:revision>24</cp:revision>
  <dcterms:created xsi:type="dcterms:W3CDTF">2012-01-19T04:59:01Z</dcterms:created>
  <dcterms:modified xsi:type="dcterms:W3CDTF">2012-02-01T07:17:47Z</dcterms:modified>
</cp:coreProperties>
</file>