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71" r:id="rId3"/>
    <p:sldId id="272" r:id="rId4"/>
    <p:sldId id="273" r:id="rId5"/>
    <p:sldId id="274" r:id="rId6"/>
    <p:sldId id="275" r:id="rId7"/>
    <p:sldId id="256" r:id="rId8"/>
    <p:sldId id="257" r:id="rId9"/>
    <p:sldId id="261" r:id="rId10"/>
    <p:sldId id="262" r:id="rId11"/>
    <p:sldId id="264" r:id="rId12"/>
    <p:sldId id="267" r:id="rId13"/>
    <p:sldId id="269" r:id="rId14"/>
    <p:sldId id="265" r:id="rId15"/>
    <p:sldId id="270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48359-4AD6-4B32-832A-03BB5C2F0EE8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062DE-4BE7-4B46-BCCA-4760313E3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Ученики 3Г класса готовы к уроку здорового питания.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062DE-4BE7-4B46-BCCA-4760313E3C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знаем о полезной и вредной еде!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062DE-4BE7-4B46-BCCA-4760313E3C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понимаем необходимость здорового питания!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062DE-4BE7-4B46-BCCA-4760313E3C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дружим с полезными продуктами!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062DE-4BE7-4B46-BCCA-4760313E3C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любим наше школьное питание!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062DE-4BE7-4B46-BCCA-4760313E3C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344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Питание и здоровье.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051" y="1255986"/>
            <a:ext cx="5953125" cy="56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47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1882552" cy="1900808"/>
          </a:xfrm>
        </p:spPr>
        <p:txBody>
          <a:bodyPr/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Хлеб содержит белки, жиры, витамины, минеральные вещества.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Каша – матушка наша, хлеб – кормилец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41776"/>
            <a:ext cx="25202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429" y="1124744"/>
            <a:ext cx="234365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333" y="4869160"/>
            <a:ext cx="2367667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33734"/>
            <a:ext cx="22397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144" y="3122104"/>
            <a:ext cx="1911717" cy="15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124744"/>
            <a:ext cx="1872208" cy="16312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Каша улучшает пищеварение, работу печени.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9478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260649"/>
            <a:ext cx="8220458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Овощи, ягоды и фрукты – витаминные продукты.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4317876" cy="1584176"/>
          </a:xfrm>
        </p:spPr>
        <p:txBody>
          <a:bodyPr>
            <a:normAutofit fontScale="62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900" b="1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Фрукты </a:t>
            </a:r>
            <a:r>
              <a:rPr lang="ru-RU" sz="2900" b="1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содержат много незаменимых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900" b="1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витаминов и минералов,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900" b="1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помогающих сохранить иммунитет,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900" b="1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поэтому они должны входить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900" b="1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 рацион питания.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24943"/>
            <a:ext cx="4040188" cy="32012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86225" y="1556792"/>
            <a:ext cx="4041775" cy="93610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Салаты из зелени с растительными</a:t>
            </a:r>
          </a:p>
          <a:p>
            <a:r>
              <a:rPr lang="ru-RU" sz="2000" b="1" i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маслами должны быть в рационе</a:t>
            </a:r>
          </a:p>
          <a:p>
            <a:r>
              <a:rPr lang="ru-RU" sz="2000" b="1" i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питания ежедневно.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852937"/>
            <a:ext cx="4041775" cy="32732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7603"/>
            <a:ext cx="410445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214242" cy="38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17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нормальной работы пищеварительной системы важно питаться в одни и те же часы – соблюдать режим питания.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Соблюдение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режима питания обеспечивает более быстрое переваривание и лучшее усвоение пищи.</a:t>
            </a:r>
            <a:br>
              <a:rPr lang="ru-RU" sz="2400" b="1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456" y="3068960"/>
            <a:ext cx="2961025" cy="24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5391140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5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72819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Хорошее питание-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залог здоровья!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3212976"/>
            <a:ext cx="6172200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8840"/>
            <a:ext cx="5715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35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45336"/>
            <a:ext cx="7141408" cy="3886200"/>
          </a:xfrm>
        </p:spPr>
        <p:txBody>
          <a:bodyPr>
            <a:normAutofit/>
          </a:bodyPr>
          <a:lstStyle/>
          <a:p>
            <a:pPr marL="273050" lvl="0" indent="-27305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nstantia"/>
              </a:rPr>
              <a:t>Перед едой мойте руки с мылом.</a:t>
            </a:r>
          </a:p>
          <a:p>
            <a:pPr marL="273050" lvl="0" indent="-27305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nstantia"/>
              </a:rPr>
              <a:t>- Фрукты овощи надо хорошо мыть.</a:t>
            </a:r>
          </a:p>
          <a:p>
            <a:pPr marL="273050" lvl="0" indent="-27305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nstantia"/>
              </a:rPr>
              <a:t>- Не торопись! Ешь маленькими кусочками, </a:t>
            </a:r>
            <a:r>
              <a:rPr lang="en-US" sz="2400" b="1" dirty="0">
                <a:solidFill>
                  <a:prstClr val="black"/>
                </a:solidFill>
                <a:latin typeface="Constantia"/>
              </a:rPr>
              <a:t>     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тщательно пережёвывай</a:t>
            </a:r>
            <a:r>
              <a:rPr lang="en-US" sz="24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пищу</a:t>
            </a: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 с закрытым ртом.</a:t>
            </a:r>
          </a:p>
          <a:p>
            <a:pPr marL="273050" lvl="0" indent="-27305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nstantia"/>
              </a:rPr>
              <a:t>- Соблюдай режим питания.</a:t>
            </a:r>
          </a:p>
          <a:p>
            <a:pPr marL="273050" lvl="0" indent="-27305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nstantia"/>
              </a:rPr>
              <a:t>- Во время еды не разговаривай и не читай!</a:t>
            </a:r>
          </a:p>
          <a:p>
            <a:pPr marL="273050" lvl="0" indent="-27305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onstantia"/>
              </a:rPr>
              <a:t>- Не переедай! Ешь в меру!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4536504" cy="7266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Правила питания.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945" y="4587501"/>
            <a:ext cx="3997821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59"/>
            <a:ext cx="14287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4770"/>
            <a:ext cx="2260164" cy="109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2689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9042" y="3068959"/>
            <a:ext cx="1054773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50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296144"/>
          </a:xfrm>
        </p:spPr>
        <p:txBody>
          <a:bodyPr/>
          <a:lstStyle/>
          <a:p>
            <a:r>
              <a:rPr lang="ru-RU" sz="2400" b="1" cap="non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Пища должна быть не очень горячей и не слишком холодной. Не следует злоупотреблять острой пищей.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060848"/>
            <a:ext cx="7609656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773" y="1556792"/>
            <a:ext cx="5715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24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7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8002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Здоровье человека во многом зависит от того, чем и как он питается. При правильном питании человек получает все необходимые для организма вещества.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47732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25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2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91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Пища должна быть питательной и разнообразной. Однообразная пища приедается, хуже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усваивается.</a:t>
            </a:r>
            <a:br>
              <a:rPr lang="ru-RU" sz="2000" b="1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В состав пищи должны входить продукты растительного и животного </a:t>
            </a:r>
            <a:r>
              <a:rPr lang="ru-RU" sz="2000" b="1" dirty="0" smtClean="0">
                <a:solidFill>
                  <a:srgbClr val="FF0000"/>
                </a:solidFill>
                <a:cs typeface="Arial" charset="0"/>
              </a:rPr>
              <a:t>происхождения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8497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64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219</TotalTime>
  <Words>243</Words>
  <Application>Microsoft Office PowerPoint</Application>
  <PresentationFormat>Экран (4:3)</PresentationFormat>
  <Paragraphs>37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Tradeshow</vt:lpstr>
      <vt:lpstr>Слайд 1</vt:lpstr>
      <vt:lpstr>Слайд 2</vt:lpstr>
      <vt:lpstr>Слайд 3</vt:lpstr>
      <vt:lpstr>Слайд 4</vt:lpstr>
      <vt:lpstr>Слайд 5</vt:lpstr>
      <vt:lpstr>Слайд 6</vt:lpstr>
      <vt:lpstr>Здоровье человека во многом зависит от того, чем и как он питается. При правильном питании человек получает все необходимые для организма вещества. </vt:lpstr>
      <vt:lpstr>Слайд 8</vt:lpstr>
      <vt:lpstr>Пища должна быть питательной и разнообразной. Однообразная пища приедается, хуже усваивается. В состав пищи должны входить продукты растительного и животного происхождения</vt:lpstr>
      <vt:lpstr>Каша – матушка наша, хлеб – кормилец</vt:lpstr>
      <vt:lpstr>Овощи, ягоды и фрукты – витаминные продукты.</vt:lpstr>
      <vt:lpstr>Для нормальной работы пищеварительной системы важно питаться в одни и те же часы – соблюдать режим питания.  Соблюдение режима питания обеспечивает более быстрое переваривание и лучшее усвоение пищи. </vt:lpstr>
      <vt:lpstr>Хорошее питание- залог здоровья!</vt:lpstr>
      <vt:lpstr>Правила питания.</vt:lpstr>
      <vt:lpstr>Пища должна быть не очень горячей и не слишком холодной. Не следует злоупотреблять острой пищей.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человека во многом зависит от того, чем и как он питается. При правильном питании человек получает все необходимые для организма вещества.</dc:title>
  <dc:creator>Марина</dc:creator>
  <cp:lastModifiedBy>Татьяна Александровна</cp:lastModifiedBy>
  <cp:revision>22</cp:revision>
  <dcterms:created xsi:type="dcterms:W3CDTF">2012-01-08T20:20:30Z</dcterms:created>
  <dcterms:modified xsi:type="dcterms:W3CDTF">2012-11-16T07:37:25Z</dcterms:modified>
</cp:coreProperties>
</file>