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79026A-1579-47A7-B38A-E6D642073CFC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6A80A2-C6EF-4791-93E6-4C8F898ED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929354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Future Simple Tense</a:t>
            </a:r>
            <a:endParaRPr lang="ru-RU" sz="8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/>
          </a:bodyPr>
          <a:lstStyle/>
          <a:p>
            <a:endParaRPr lang="ru-RU" sz="8000" dirty="0" smtClean="0"/>
          </a:p>
          <a:p>
            <a:r>
              <a:rPr lang="en-US" sz="8000" dirty="0" smtClean="0"/>
              <a:t>Tomorrow - </a:t>
            </a:r>
            <a:r>
              <a:rPr lang="ru-RU" sz="8000" dirty="0" smtClean="0"/>
              <a:t>завтра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pPr algn="ctr"/>
            <a:endParaRPr lang="en-US" sz="8000" dirty="0" smtClean="0"/>
          </a:p>
          <a:p>
            <a:pPr algn="ctr"/>
            <a:r>
              <a:rPr lang="ru-RU" sz="8000" dirty="0" smtClean="0"/>
              <a:t>Вспомогательный глагол </a:t>
            </a:r>
            <a:r>
              <a:rPr lang="en-US" sz="8000" dirty="0" smtClean="0">
                <a:solidFill>
                  <a:srgbClr val="FF0000"/>
                </a:solidFill>
              </a:rPr>
              <a:t>Will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57229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</a:t>
            </a:r>
          </a:p>
          <a:p>
            <a:r>
              <a:rPr lang="en-US" sz="4800" dirty="0" smtClean="0"/>
              <a:t>You </a:t>
            </a:r>
          </a:p>
          <a:p>
            <a:r>
              <a:rPr lang="en-US" sz="4800" dirty="0" smtClean="0"/>
              <a:t>We</a:t>
            </a:r>
          </a:p>
          <a:p>
            <a:r>
              <a:rPr lang="en-US" sz="4800" dirty="0" smtClean="0"/>
              <a:t>They               V</a:t>
            </a:r>
          </a:p>
          <a:p>
            <a:r>
              <a:rPr lang="en-US" sz="4800" dirty="0" smtClean="0"/>
              <a:t>He</a:t>
            </a:r>
          </a:p>
          <a:p>
            <a:r>
              <a:rPr lang="en-US" sz="4800" dirty="0" smtClean="0"/>
              <a:t>She</a:t>
            </a:r>
          </a:p>
          <a:p>
            <a:r>
              <a:rPr lang="en-US" sz="4800" dirty="0" smtClean="0"/>
              <a:t>It</a:t>
            </a:r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000232" y="500042"/>
            <a:ext cx="2071702" cy="59293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r>
              <a:rPr lang="en-US" sz="6600" dirty="0" smtClean="0"/>
              <a:t>+ I will go to the shop.</a:t>
            </a:r>
          </a:p>
          <a:p>
            <a:r>
              <a:rPr lang="en-US" sz="6600" dirty="0" smtClean="0"/>
              <a:t>- I won´t  go to the shop.</a:t>
            </a:r>
          </a:p>
          <a:p>
            <a:r>
              <a:rPr lang="en-US" sz="6600" dirty="0" smtClean="0"/>
              <a:t>? Will I go to the shop?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290"/>
            <a:ext cx="8458200" cy="621510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He will meet us tomorrow.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They will enjoy to us.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She will return this book tomorrow.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929066"/>
            <a:ext cx="8101010" cy="278608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Ex.1 Put the verbs in the future simple tense.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I am sure I …(to be) a famous rock star.</a:t>
            </a: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I think they …(to wait) for us.</a:t>
            </a: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She …(to win) the song competition.</a:t>
            </a: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I expect we …(to find) him in the hotel.</a:t>
            </a: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He …(not to find) a good job.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 2 translate from English  into Russian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 am sure they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on time.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 promise I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won´t be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late.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It is hot. I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will open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the window.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will find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a very good manager.</a:t>
            </a:r>
          </a:p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will go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to the party with them.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160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The Future Simple Tense</vt:lpstr>
      <vt:lpstr>Слайд 2</vt:lpstr>
      <vt:lpstr>Слайд 3</vt:lpstr>
      <vt:lpstr>Слайд 4</vt:lpstr>
      <vt:lpstr>Слайд 5</vt:lpstr>
      <vt:lpstr>+He will meet us tomorrow. +They will enjoy to us. +She will return this book tomorrow. </vt:lpstr>
      <vt:lpstr>Ex.1 Put the verbs in the future simple tense.</vt:lpstr>
      <vt:lpstr>Ex. 2 translate from English  into Russian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Future Simple Tense</dc:title>
  <dc:creator>Учитель</dc:creator>
  <cp:lastModifiedBy>Учитель</cp:lastModifiedBy>
  <cp:revision>6</cp:revision>
  <dcterms:created xsi:type="dcterms:W3CDTF">2012-10-20T02:47:55Z</dcterms:created>
  <dcterms:modified xsi:type="dcterms:W3CDTF">2012-11-22T03:30:27Z</dcterms:modified>
</cp:coreProperties>
</file>