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5C81A4-6561-47EC-A3DE-91EC75E2987D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FE07E1-31A9-4148-A038-1E8282CED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 verbs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Can – 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уметь</a:t>
            </a:r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мочь</a:t>
            </a:r>
            <a:endParaRPr lang="en-US" sz="6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Should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должен</a:t>
            </a:r>
            <a:endParaRPr lang="en-US" sz="6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Must</a:t>
            </a: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обязан</a:t>
            </a:r>
          </a:p>
          <a:p>
            <a:pPr>
              <a:buNone/>
            </a:pPr>
            <a:endParaRPr lang="en-US" sz="6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+I can do this task.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- I can’t do this task.</a:t>
            </a:r>
          </a:p>
          <a:p>
            <a:r>
              <a:rPr lang="en-US" sz="5400" dirty="0" smtClean="0">
                <a:solidFill>
                  <a:schemeClr val="bg1"/>
                </a:solidFill>
              </a:rPr>
              <a:t>? Can I do this task?</a:t>
            </a:r>
          </a:p>
          <a:p>
            <a:pPr>
              <a:buFontTx/>
              <a:buChar char="-"/>
            </a:pPr>
            <a:r>
              <a:rPr lang="en-US" sz="5400" dirty="0" smtClean="0">
                <a:solidFill>
                  <a:schemeClr val="bg1"/>
                </a:solidFill>
              </a:rPr>
              <a:t>Yes, I can.</a:t>
            </a:r>
          </a:p>
          <a:p>
            <a:pPr>
              <a:buFontTx/>
              <a:buChar char="-"/>
            </a:pPr>
            <a:r>
              <a:rPr lang="en-US" sz="5400" dirty="0" smtClean="0">
                <a:solidFill>
                  <a:schemeClr val="bg1"/>
                </a:solidFill>
              </a:rPr>
              <a:t>No, I can’t.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+I should clean my room every day.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- I </a:t>
            </a:r>
            <a:r>
              <a:rPr lang="en-US" sz="4400" dirty="0" smtClean="0">
                <a:solidFill>
                  <a:schemeClr val="bg1"/>
                </a:solidFill>
              </a:rPr>
              <a:t>shouldn’t </a:t>
            </a:r>
            <a:r>
              <a:rPr lang="en-US" sz="4400" dirty="0" smtClean="0">
                <a:solidFill>
                  <a:schemeClr val="bg1"/>
                </a:solidFill>
              </a:rPr>
              <a:t>clean my room every day.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? Should I clean my room every day?</a:t>
            </a:r>
          </a:p>
          <a:p>
            <a:pPr>
              <a:buFontTx/>
              <a:buChar char="-"/>
            </a:pPr>
            <a:r>
              <a:rPr lang="en-US" sz="4400" dirty="0" smtClean="0">
                <a:solidFill>
                  <a:schemeClr val="bg1"/>
                </a:solidFill>
              </a:rPr>
              <a:t>Yes, I should.</a:t>
            </a:r>
          </a:p>
          <a:p>
            <a:pPr>
              <a:buFontTx/>
              <a:buChar char="-"/>
            </a:pPr>
            <a:r>
              <a:rPr lang="en-US" sz="4400" dirty="0" smtClean="0">
                <a:solidFill>
                  <a:schemeClr val="bg1"/>
                </a:solidFill>
              </a:rPr>
              <a:t>No, I shouldn’t.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+They must work hard.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-They mustn't work hard.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?Must they work hard?</a:t>
            </a:r>
          </a:p>
          <a:p>
            <a:pPr>
              <a:buFontTx/>
              <a:buChar char="-"/>
            </a:pPr>
            <a:r>
              <a:rPr lang="en-US" sz="4800" dirty="0" smtClean="0">
                <a:solidFill>
                  <a:schemeClr val="bg1"/>
                </a:solidFill>
              </a:rPr>
              <a:t>Yes, they must.</a:t>
            </a:r>
          </a:p>
          <a:p>
            <a:pPr>
              <a:buFontTx/>
              <a:buChar char="-"/>
            </a:pPr>
            <a:r>
              <a:rPr lang="en-US" sz="4800" dirty="0" smtClean="0">
                <a:solidFill>
                  <a:schemeClr val="bg1"/>
                </a:solidFill>
              </a:rPr>
              <a:t>No, they mustn't.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Ex.1 Put the right modal verbs: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I …swim very well.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I …help the old people.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I …use a dictionary on my English lessons.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I …talk loudly on the lessons.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I …wash the dishes after the supper.</a:t>
            </a:r>
          </a:p>
          <a:p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Make the tag questions: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 can help you, …?</a:t>
            </a:r>
          </a:p>
          <a:p>
            <a:r>
              <a:rPr lang="en-US" sz="4400" dirty="0" smtClean="0"/>
              <a:t>I must close the door of my flat, …?</a:t>
            </a:r>
          </a:p>
          <a:p>
            <a:r>
              <a:rPr lang="en-US" sz="4400" dirty="0" smtClean="0"/>
              <a:t>I should go to the gym, …?</a:t>
            </a:r>
          </a:p>
          <a:p>
            <a:r>
              <a:rPr lang="en-US" sz="4400" dirty="0" smtClean="0"/>
              <a:t>I can play the violin, …?</a:t>
            </a:r>
          </a:p>
          <a:p>
            <a:r>
              <a:rPr lang="en-US" sz="4400" dirty="0" smtClean="0"/>
              <a:t>He should invite you, …?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Ex.2 Translate from Russian into English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Я умею кататься на коньках (</a:t>
            </a:r>
            <a:r>
              <a:rPr lang="en-US" sz="4000" dirty="0" smtClean="0"/>
              <a:t>skate</a:t>
            </a:r>
            <a:r>
              <a:rPr lang="en-US" sz="4000" dirty="0" smtClean="0"/>
              <a:t>)</a:t>
            </a:r>
            <a:r>
              <a:rPr lang="ru-RU" sz="4000" dirty="0" smtClean="0"/>
              <a:t>.</a:t>
            </a:r>
            <a:endParaRPr lang="en-US" sz="4000" dirty="0" smtClean="0"/>
          </a:p>
          <a:p>
            <a:r>
              <a:rPr lang="ru-RU" sz="4000" dirty="0" smtClean="0"/>
              <a:t>Я </a:t>
            </a:r>
            <a:r>
              <a:rPr lang="ru-RU" sz="4000" dirty="0" smtClean="0"/>
              <a:t>обязан</a:t>
            </a:r>
            <a:r>
              <a:rPr lang="ru-RU" sz="4000" dirty="0" smtClean="0"/>
              <a:t> </a:t>
            </a:r>
            <a:r>
              <a:rPr lang="ru-RU" sz="4000" dirty="0" smtClean="0"/>
              <a:t>слушаться моих родителей.</a:t>
            </a:r>
          </a:p>
          <a:p>
            <a:r>
              <a:rPr lang="ru-RU" sz="4000" dirty="0" smtClean="0"/>
              <a:t>Я умею играть в футбол.</a:t>
            </a:r>
          </a:p>
          <a:p>
            <a:r>
              <a:rPr lang="ru-RU" sz="4000" dirty="0" smtClean="0"/>
              <a:t>Я должен делать свою домашнюю работу</a:t>
            </a:r>
            <a:r>
              <a:rPr lang="ru-RU" sz="4000" dirty="0" smtClean="0"/>
              <a:t>.</a:t>
            </a:r>
          </a:p>
          <a:p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235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Modal verbs</vt:lpstr>
      <vt:lpstr>Слайд 2</vt:lpstr>
      <vt:lpstr>Слайд 3</vt:lpstr>
      <vt:lpstr>Слайд 4</vt:lpstr>
      <vt:lpstr>Слайд 5</vt:lpstr>
      <vt:lpstr>Ex.1 Put the right modal verbs:</vt:lpstr>
      <vt:lpstr>Ex. 3 Make the tag questions:</vt:lpstr>
      <vt:lpstr>Ex.2 Translate from Russian into English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user</dc:creator>
  <cp:lastModifiedBy>Учитель</cp:lastModifiedBy>
  <cp:revision>9</cp:revision>
  <dcterms:created xsi:type="dcterms:W3CDTF">2012-11-19T02:35:46Z</dcterms:created>
  <dcterms:modified xsi:type="dcterms:W3CDTF">2012-11-22T02:58:57Z</dcterms:modified>
</cp:coreProperties>
</file>