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07E515-740B-4783-A0BC-A8404540CEAA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4BB153-80D3-4734-A2C2-1208FDFD33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915276" cy="6072230"/>
          </a:xfrm>
        </p:spPr>
        <p:txBody>
          <a:bodyPr>
            <a:noAutofit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214422"/>
            <a:ext cx="7429552" cy="4424378"/>
          </a:xfrm>
        </p:spPr>
        <p:txBody>
          <a:bodyPr>
            <a:normAutofit/>
          </a:bodyPr>
          <a:lstStyle/>
          <a:p>
            <a:pPr algn="ctr"/>
            <a:r>
              <a:rPr lang="en-US" sz="9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Prepositions</a:t>
            </a:r>
            <a:endParaRPr lang="ru-RU" sz="96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There are a lot </a:t>
            </a:r>
            <a:r>
              <a:rPr lang="en-US" sz="5400" u="sng" dirty="0" smtClean="0">
                <a:solidFill>
                  <a:srgbClr val="FF0000"/>
                </a:solidFill>
              </a:rPr>
              <a:t>of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–</a:t>
            </a:r>
            <a:r>
              <a:rPr lang="ru-RU" sz="5400" dirty="0" smtClean="0"/>
              <a:t>  много чего-либо</a:t>
            </a:r>
            <a:r>
              <a:rPr lang="en-US" sz="5400" dirty="0" smtClean="0"/>
              <a:t> </a:t>
            </a:r>
            <a:endParaRPr lang="ru-RU" sz="5400" dirty="0"/>
          </a:p>
          <a:p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en-US" sz="5400" dirty="0" smtClean="0">
                <a:solidFill>
                  <a:srgbClr val="FF0000"/>
                </a:solidFill>
              </a:rPr>
              <a:t>bout</a:t>
            </a:r>
            <a:r>
              <a:rPr lang="ru-RU" sz="5400" dirty="0" smtClean="0"/>
              <a:t> – о чем - либо 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В</a:t>
            </a:r>
            <a:r>
              <a:rPr lang="en-US" sz="5400" dirty="0" smtClean="0">
                <a:solidFill>
                  <a:srgbClr val="FF0000"/>
                </a:solidFill>
              </a:rPr>
              <a:t>y heart </a:t>
            </a:r>
            <a:r>
              <a:rPr lang="en-US" sz="5400" dirty="0" smtClean="0"/>
              <a:t>– </a:t>
            </a:r>
            <a:r>
              <a:rPr lang="ru-RU" sz="5400" dirty="0" smtClean="0"/>
              <a:t>наизусть 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Of course </a:t>
            </a:r>
            <a:r>
              <a:rPr lang="en-US" sz="5400" dirty="0" smtClean="0"/>
              <a:t>– </a:t>
            </a:r>
            <a:r>
              <a:rPr lang="ru-RU" sz="5400" dirty="0" smtClean="0"/>
              <a:t>конечно</a:t>
            </a:r>
            <a:endParaRPr lang="en-US" sz="5400" dirty="0" smtClean="0"/>
          </a:p>
          <a:p>
            <a:r>
              <a:rPr lang="en-US" sz="5400" dirty="0" smtClean="0">
                <a:solidFill>
                  <a:srgbClr val="FF0000"/>
                </a:solidFill>
              </a:rPr>
              <a:t>From …into </a:t>
            </a:r>
            <a:r>
              <a:rPr lang="en-US" sz="5400" dirty="0" smtClean="0"/>
              <a:t>– </a:t>
            </a:r>
            <a:r>
              <a:rPr lang="ru-RU" sz="5400" dirty="0" smtClean="0"/>
              <a:t>с чего-либо на что-либо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In</a:t>
            </a:r>
            <a:r>
              <a:rPr lang="en-US" sz="5400" dirty="0" smtClean="0"/>
              <a:t> – </a:t>
            </a:r>
            <a:r>
              <a:rPr lang="ru-RU" sz="5400" dirty="0" smtClean="0"/>
              <a:t>в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on</a:t>
            </a:r>
            <a:r>
              <a:rPr lang="ru-RU" sz="5400" dirty="0" smtClean="0"/>
              <a:t> - на 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under</a:t>
            </a:r>
            <a:r>
              <a:rPr lang="ru-RU" sz="5400" dirty="0" smtClean="0"/>
              <a:t> - под 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behind</a:t>
            </a:r>
            <a:r>
              <a:rPr lang="ru-RU" sz="5400" dirty="0" smtClean="0"/>
              <a:t>  - за, позади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next to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/>
              <a:t>– рядом с чем-либо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In front of </a:t>
            </a:r>
            <a:r>
              <a:rPr lang="en-US" sz="5400" dirty="0" smtClean="0"/>
              <a:t>- </a:t>
            </a:r>
            <a:r>
              <a:rPr lang="ru-RU" sz="5400" dirty="0" smtClean="0"/>
              <a:t>напротив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215106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There is a pen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the table.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There are a lot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people in the street.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My flat is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the school.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Your letter is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the table.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There is a table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 to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the sofa.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 think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you.</a:t>
            </a:r>
          </a:p>
          <a:p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course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I help him.</a:t>
            </a:r>
          </a:p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Translate the sentence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English </a:t>
            </a:r>
            <a:r>
              <a:rPr 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Russian.</a:t>
            </a:r>
          </a:p>
          <a:p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Ex.1 Fill in the blanks with the prepositions: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should learn this poem …heart.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two books …the table.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a lot …pupils in the school.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“…course, I know it”, Jon said.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home, you should translate the text … English … Russian.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bag is …the table.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school is … the supermarket.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</TotalTime>
  <Words>190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</vt:lpstr>
      <vt:lpstr>Слайд 2</vt:lpstr>
      <vt:lpstr>Слайд 3</vt:lpstr>
      <vt:lpstr>Слайд 4</vt:lpstr>
      <vt:lpstr>Ex.1 Fill in the blanks with the prepositions: </vt:lpstr>
      <vt:lpstr>Слайд 6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 a lot of – здесь много чего-либо  about – о чем либо by heart - наизусть </dc:title>
  <dc:creator>Учитель</dc:creator>
  <cp:lastModifiedBy>Учитель</cp:lastModifiedBy>
  <cp:revision>12</cp:revision>
  <dcterms:created xsi:type="dcterms:W3CDTF">2012-10-18T02:04:33Z</dcterms:created>
  <dcterms:modified xsi:type="dcterms:W3CDTF">2012-11-22T03:16:40Z</dcterms:modified>
</cp:coreProperties>
</file>