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71" r:id="rId5"/>
    <p:sldId id="272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AA01D89-35BE-4B6C-B7AA-FA43EC10DA71}">
          <p14:sldIdLst>
            <p14:sldId id="256"/>
            <p14:sldId id="257"/>
            <p14:sldId id="258"/>
            <p14:sldId id="271"/>
            <p14:sldId id="272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9"/>
            <p14:sldId id="270"/>
          </p14:sldIdLst>
        </p14:section>
        <p14:section name="Раздел без заголовка" id="{3A40796B-B897-4AB1-966A-F241017D8B57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01.12.2012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16632"/>
            <a:ext cx="5616624" cy="1584176"/>
          </a:xfrm>
        </p:spPr>
        <p:txBody>
          <a:bodyPr>
            <a:normAutofit fontScale="90000"/>
          </a:bodyPr>
          <a:lstStyle/>
          <a:p>
            <a:r>
              <a:rPr lang="en-US" sz="9600" dirty="0" smtClean="0"/>
              <a:t>   Easy travel</a:t>
            </a:r>
            <a:endParaRPr lang="ru-RU" sz="9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2"/>
            <a:ext cx="9144000" cy="458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11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052736"/>
            <a:ext cx="66064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Китай.</a:t>
            </a:r>
          </a:p>
          <a:p>
            <a:r>
              <a:rPr lang="ru-RU" dirty="0"/>
              <a:t> </a:t>
            </a:r>
            <a:r>
              <a:rPr lang="ru-RU" b="1" dirty="0"/>
              <a:t>Преимущества страны:</a:t>
            </a:r>
          </a:p>
          <a:p>
            <a:r>
              <a:rPr lang="ru-RU" dirty="0"/>
              <a:t>1.Богатая культура и традиции</a:t>
            </a:r>
          </a:p>
          <a:p>
            <a:r>
              <a:rPr lang="ru-RU" dirty="0"/>
              <a:t>2.Увлекательные экскурсии</a:t>
            </a:r>
          </a:p>
          <a:p>
            <a:r>
              <a:rPr lang="ru-RU" dirty="0"/>
              <a:t>3.Великая китайская стена</a:t>
            </a:r>
          </a:p>
          <a:p>
            <a:r>
              <a:rPr lang="ru-RU" dirty="0"/>
              <a:t>4.Древние города и храмы</a:t>
            </a:r>
          </a:p>
          <a:p>
            <a:r>
              <a:rPr lang="ru-RU" dirty="0"/>
              <a:t>5.Таинственный Тибет и храмы Китая</a:t>
            </a:r>
          </a:p>
          <a:p>
            <a:r>
              <a:rPr lang="ru-RU" dirty="0"/>
              <a:t>6.Суперсовременные Шанхай и Гонконг</a:t>
            </a:r>
          </a:p>
          <a:p>
            <a:r>
              <a:rPr lang="ru-RU" dirty="0"/>
              <a:t>7.Уникальный тропический остров </a:t>
            </a:r>
            <a:r>
              <a:rPr lang="ru-RU" dirty="0" err="1"/>
              <a:t>Хайнань</a:t>
            </a:r>
            <a:endParaRPr lang="ru-RU" dirty="0"/>
          </a:p>
          <a:p>
            <a:r>
              <a:rPr lang="ru-RU" dirty="0"/>
              <a:t>8.Запретный город в Пекине</a:t>
            </a:r>
          </a:p>
          <a:p>
            <a:r>
              <a:rPr lang="ru-RU" dirty="0"/>
              <a:t>9.Низкие цены на все</a:t>
            </a:r>
          </a:p>
          <a:p>
            <a:r>
              <a:rPr lang="ru-RU" dirty="0"/>
              <a:t>10.Выгодный шоппинг</a:t>
            </a:r>
          </a:p>
          <a:p>
            <a:r>
              <a:rPr lang="ru-RU" dirty="0"/>
              <a:t>11.Неповторимая национальная кухня</a:t>
            </a:r>
          </a:p>
          <a:p>
            <a:r>
              <a:rPr lang="ru-RU" dirty="0"/>
              <a:t>12.Древняя китайская медицина</a:t>
            </a:r>
          </a:p>
          <a:p>
            <a:r>
              <a:rPr lang="ru-RU" b="1" dirty="0"/>
              <a:t>Достопримечательности:</a:t>
            </a:r>
            <a:r>
              <a:rPr lang="ru-RU" dirty="0"/>
              <a:t> Терракотовая армия ,монастырь </a:t>
            </a:r>
            <a:r>
              <a:rPr lang="ru-RU" dirty="0" err="1"/>
              <a:t>Шаолинь</a:t>
            </a:r>
            <a:r>
              <a:rPr lang="ru-RU" dirty="0"/>
              <a:t>, храм Неба, Запретный город, Великая Китайская стена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600" y="1052736"/>
            <a:ext cx="383540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63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861048"/>
            <a:ext cx="3597446" cy="25669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6" y="808143"/>
            <a:ext cx="3539092" cy="265431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97" y="3841724"/>
            <a:ext cx="3539092" cy="273925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758" y="808143"/>
            <a:ext cx="3528392" cy="264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0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443840"/>
            <a:ext cx="56166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Болгария.</a:t>
            </a:r>
          </a:p>
          <a:p>
            <a:r>
              <a:rPr lang="ru-RU" dirty="0" smtClean="0"/>
              <a:t>Преимущества страны:</a:t>
            </a:r>
            <a:endParaRPr lang="ru-RU" dirty="0"/>
          </a:p>
          <a:p>
            <a:r>
              <a:rPr lang="ru-RU" dirty="0"/>
              <a:t>2.Самое чистое побережье Черного моря</a:t>
            </a:r>
          </a:p>
          <a:p>
            <a:r>
              <a:rPr lang="ru-RU" dirty="0"/>
              <a:t>3.Достойный сервис и инфраструктура</a:t>
            </a:r>
          </a:p>
          <a:p>
            <a:r>
              <a:rPr lang="ru-RU" dirty="0"/>
              <a:t>4.Привлекательные цены</a:t>
            </a:r>
          </a:p>
          <a:p>
            <a:r>
              <a:rPr lang="ru-RU" dirty="0"/>
              <a:t>5.Отличный семейный отдых</a:t>
            </a:r>
          </a:p>
          <a:p>
            <a:r>
              <a:rPr lang="ru-RU" dirty="0"/>
              <a:t>6.Недорогие горнолыжные курорты</a:t>
            </a:r>
          </a:p>
          <a:p>
            <a:r>
              <a:rPr lang="ru-RU" dirty="0"/>
              <a:t>7.Оздоровительные курорты</a:t>
            </a:r>
          </a:p>
          <a:p>
            <a:r>
              <a:rPr lang="ru-RU" dirty="0"/>
              <a:t>8.Самобытные традиции и фольклор </a:t>
            </a:r>
          </a:p>
          <a:p>
            <a:r>
              <a:rPr lang="ru-RU" dirty="0"/>
              <a:t>9. Славянское население и отсутствие языкового барьера</a:t>
            </a:r>
          </a:p>
          <a:p>
            <a:r>
              <a:rPr lang="ru-RU" dirty="0"/>
              <a:t>10.Красивая природа</a:t>
            </a:r>
          </a:p>
          <a:p>
            <a:r>
              <a:rPr lang="ru-RU" dirty="0"/>
              <a:t>11.Мягкий климат и прекрасная экология</a:t>
            </a:r>
          </a:p>
          <a:p>
            <a:r>
              <a:rPr lang="ru-RU" dirty="0"/>
              <a:t>12.Аппетитная и полезная кухня</a:t>
            </a:r>
          </a:p>
          <a:p>
            <a:r>
              <a:rPr lang="ru-RU" dirty="0"/>
              <a:t>13.Виза без </a:t>
            </a:r>
            <a:r>
              <a:rPr lang="ru-RU" dirty="0" smtClean="0"/>
              <a:t>сложностей</a:t>
            </a:r>
          </a:p>
          <a:p>
            <a:r>
              <a:rPr lang="ru-RU" b="1" dirty="0" smtClean="0"/>
              <a:t>Достопримечательности: </a:t>
            </a:r>
            <a:r>
              <a:rPr lang="ru-RU" dirty="0" smtClean="0"/>
              <a:t>Золотые пески, Горный массив  Рива, </a:t>
            </a:r>
            <a:r>
              <a:rPr lang="ru-RU" dirty="0" err="1" smtClean="0"/>
              <a:t>Несебыр</a:t>
            </a:r>
            <a:r>
              <a:rPr lang="ru-RU" dirty="0" smtClean="0"/>
              <a:t>, крепость </a:t>
            </a:r>
            <a:r>
              <a:rPr lang="ru-RU" dirty="0" err="1" smtClean="0"/>
              <a:t>Царевец</a:t>
            </a:r>
            <a:r>
              <a:rPr lang="ru-RU" dirty="0" smtClean="0"/>
              <a:t> 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960" y="836713"/>
            <a:ext cx="3800040" cy="41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7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3672408" cy="27543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641" y="764704"/>
            <a:ext cx="3672407" cy="27543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06" y="4221087"/>
            <a:ext cx="3942438" cy="24776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457" y="4221087"/>
            <a:ext cx="3851026" cy="247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17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96752"/>
            <a:ext cx="49320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Филиппины.</a:t>
            </a:r>
          </a:p>
          <a:p>
            <a:r>
              <a:rPr lang="ru-RU" dirty="0" smtClean="0"/>
              <a:t>Преимущества страны:</a:t>
            </a:r>
            <a:endParaRPr lang="ru-RU" dirty="0"/>
          </a:p>
          <a:p>
            <a:r>
              <a:rPr lang="ru-RU" dirty="0" smtClean="0"/>
              <a:t>1.Красивейшая </a:t>
            </a:r>
            <a:r>
              <a:rPr lang="ru-RU" dirty="0"/>
              <a:t>природа </a:t>
            </a:r>
          </a:p>
          <a:p>
            <a:r>
              <a:rPr lang="ru-RU" dirty="0" smtClean="0"/>
              <a:t>2.Великолепные </a:t>
            </a:r>
            <a:r>
              <a:rPr lang="ru-RU" dirty="0"/>
              <a:t>пляжи</a:t>
            </a:r>
          </a:p>
          <a:p>
            <a:r>
              <a:rPr lang="ru-RU" dirty="0" smtClean="0"/>
              <a:t>3.Разнообразный </a:t>
            </a:r>
            <a:r>
              <a:rPr lang="ru-RU" dirty="0"/>
              <a:t>активный отдых</a:t>
            </a:r>
          </a:p>
          <a:p>
            <a:r>
              <a:rPr lang="ru-RU" dirty="0" smtClean="0"/>
              <a:t>4.Интересный </a:t>
            </a:r>
            <a:r>
              <a:rPr lang="ru-RU" dirty="0"/>
              <a:t>дайвинг и водные виды спорта</a:t>
            </a:r>
          </a:p>
          <a:p>
            <a:r>
              <a:rPr lang="ru-RU" dirty="0" smtClean="0"/>
              <a:t>5.Развитая </a:t>
            </a:r>
            <a:r>
              <a:rPr lang="ru-RU" dirty="0"/>
              <a:t>инфраструктура</a:t>
            </a:r>
          </a:p>
          <a:p>
            <a:r>
              <a:rPr lang="ru-RU" dirty="0" smtClean="0"/>
              <a:t>6.Бурная </a:t>
            </a:r>
            <a:r>
              <a:rPr lang="ru-RU" dirty="0"/>
              <a:t>ночная жизнь и шумные карнавалы</a:t>
            </a:r>
          </a:p>
          <a:p>
            <a:r>
              <a:rPr lang="ru-RU" dirty="0" smtClean="0"/>
              <a:t>7.Впечатляющая </a:t>
            </a:r>
            <a:r>
              <a:rPr lang="ru-RU" dirty="0"/>
              <a:t>Манила</a:t>
            </a:r>
          </a:p>
          <a:p>
            <a:r>
              <a:rPr lang="ru-RU" dirty="0" smtClean="0"/>
              <a:t>8.Дружелюбное </a:t>
            </a:r>
            <a:r>
              <a:rPr lang="ru-RU" dirty="0"/>
              <a:t>население </a:t>
            </a:r>
          </a:p>
          <a:p>
            <a:r>
              <a:rPr lang="ru-RU" dirty="0"/>
              <a:t>9</a:t>
            </a:r>
            <a:r>
              <a:rPr lang="ru-RU" dirty="0" smtClean="0"/>
              <a:t>.Знаменитые целители- </a:t>
            </a:r>
            <a:r>
              <a:rPr lang="ru-RU" dirty="0" err="1" smtClean="0"/>
              <a:t>хилеры</a:t>
            </a:r>
            <a:endParaRPr lang="ru-RU" dirty="0"/>
          </a:p>
          <a:p>
            <a:r>
              <a:rPr lang="ru-RU" dirty="0" smtClean="0"/>
              <a:t>10.Экзотическая </a:t>
            </a:r>
            <a:r>
              <a:rPr lang="ru-RU" dirty="0"/>
              <a:t>кухня</a:t>
            </a:r>
          </a:p>
          <a:p>
            <a:r>
              <a:rPr lang="ru-RU" dirty="0" smtClean="0"/>
              <a:t>11.Безвизовый </a:t>
            </a:r>
            <a:r>
              <a:rPr lang="ru-RU" dirty="0"/>
              <a:t>въезд</a:t>
            </a:r>
          </a:p>
          <a:p>
            <a:r>
              <a:rPr lang="ru-RU" dirty="0"/>
              <a:t>Достопримечательности: </a:t>
            </a:r>
            <a:r>
              <a:rPr lang="ru-RU" dirty="0" smtClean="0"/>
              <a:t>Себу ,  острова Сулу, остров Корон , </a:t>
            </a:r>
            <a:r>
              <a:rPr lang="ru-RU" dirty="0" err="1" smtClean="0"/>
              <a:t>Боракай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140" y="1196752"/>
            <a:ext cx="3920480" cy="33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1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764704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Наша компания будет предоставлять клиентам различные  скидки, в зависимости от сезона. Мы будем оказывать им помощь и стараться сделать их отдых незабываемым!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871876"/>
            <a:ext cx="2917901" cy="23160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43" y="4005064"/>
            <a:ext cx="3146059" cy="25314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214" y="4293096"/>
            <a:ext cx="3792463" cy="24079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92" y="1646132"/>
            <a:ext cx="3317844" cy="227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9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1340768"/>
            <a:ext cx="76328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chemeClr val="bg2">
                    <a:lumMod val="50000"/>
                  </a:schemeClr>
                </a:solidFill>
              </a:rPr>
              <a:t>СПАСИБО ЗА ВНИМАНИЕ!</a:t>
            </a:r>
            <a:endParaRPr lang="ru-RU" sz="8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48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836712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Степень успешности проекта : в современном мире культ путешествий – один из наиболее распространённых культов. Многие люди готовы влезать в долги и брать кредиты, только бы не отставать от своих коллег, побывавших в Египте, Таиланде, Турции и других странах. Поэтому спрос на услуги туристических фирм растёт год от года, а, значит, открытие турфирмы станет эффективным способом организации бизнеса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348880"/>
            <a:ext cx="2880320" cy="42779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71056"/>
            <a:ext cx="5184576" cy="397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188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764704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Описание предприятия:  Наша турфирма будет  заниматься продажей  путёвок  в самые востребованные страны. </a:t>
            </a:r>
          </a:p>
          <a:p>
            <a:r>
              <a:rPr lang="ru-RU" dirty="0"/>
              <a:t>Описание услуг : фирма будет предлагать  путёвки по выгодным ценам  , в более благоприятное  время в такие места как: Болгария, </a:t>
            </a:r>
            <a:r>
              <a:rPr lang="ru-RU" dirty="0" smtClean="0"/>
              <a:t>Филиппины , Китай.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068961"/>
            <a:ext cx="2739300" cy="3600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356992"/>
            <a:ext cx="2603256" cy="333063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494350"/>
            <a:ext cx="3168352" cy="400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5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980728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Основные конкуренты: </a:t>
            </a:r>
          </a:p>
          <a:p>
            <a:r>
              <a:rPr lang="en-US" dirty="0" smtClean="0"/>
              <a:t>Coral Travel</a:t>
            </a:r>
          </a:p>
          <a:p>
            <a:r>
              <a:rPr lang="en-US" dirty="0" smtClean="0"/>
              <a:t>Star Travel</a:t>
            </a:r>
          </a:p>
          <a:p>
            <a:r>
              <a:rPr lang="en-US" dirty="0" smtClean="0"/>
              <a:t>Ascent Travel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918" y="1884218"/>
            <a:ext cx="4587446" cy="190482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84984"/>
            <a:ext cx="3835382" cy="29773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420230"/>
            <a:ext cx="4059715" cy="2052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13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62068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Наши компании расположены  в нескольких городах: Новосибирск, Кемерово, Омск,  Москва, Санкт-Петербург, Самара </a:t>
            </a:r>
            <a:r>
              <a:rPr lang="ru-RU" dirty="0" err="1" smtClean="0"/>
              <a:t>и.т.д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6390" y="1307839"/>
            <a:ext cx="3197467" cy="22142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07839"/>
            <a:ext cx="3096344" cy="232225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61048"/>
            <a:ext cx="3707904" cy="28664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464" y="3723482"/>
            <a:ext cx="3882008" cy="291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559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504" y="980728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Рабочая группа(7 человек): главный директор, 2 администратора, 4 человека, которые будут отвечать за продажу  путёвок.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2845041"/>
            <a:ext cx="5112568" cy="34560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274" y="2492896"/>
            <a:ext cx="4004741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7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21113" y="661338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/>
              <a:t>Финансовый  план: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1166843"/>
            <a:ext cx="6858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Болгария. </a:t>
            </a:r>
          </a:p>
          <a:p>
            <a:r>
              <a:rPr lang="ru-RU" dirty="0"/>
              <a:t>С Новосибирска: </a:t>
            </a:r>
          </a:p>
          <a:p>
            <a:r>
              <a:rPr lang="ru-RU" dirty="0"/>
              <a:t>34000р.-проживание в отеле 4 звезды </a:t>
            </a:r>
          </a:p>
          <a:p>
            <a:r>
              <a:rPr lang="ru-RU" dirty="0"/>
              <a:t>10000р.-авиаперелёт</a:t>
            </a:r>
          </a:p>
          <a:p>
            <a:r>
              <a:rPr lang="ru-RU" dirty="0"/>
              <a:t>600р.-страховка </a:t>
            </a:r>
          </a:p>
          <a:p>
            <a:r>
              <a:rPr lang="ru-RU" dirty="0"/>
              <a:t>5000р.-отель для турфирмы</a:t>
            </a:r>
          </a:p>
          <a:p>
            <a:r>
              <a:rPr lang="ru-RU" dirty="0"/>
              <a:t>Итог: прибыль-18400р.</a:t>
            </a:r>
          </a:p>
          <a:p>
            <a:r>
              <a:rPr lang="ru-RU" dirty="0"/>
              <a:t>С Кемерово:</a:t>
            </a:r>
          </a:p>
          <a:p>
            <a:r>
              <a:rPr lang="ru-RU" dirty="0"/>
              <a:t>35000р.-проживание в отеле 4 звезды </a:t>
            </a:r>
          </a:p>
          <a:p>
            <a:r>
              <a:rPr lang="ru-RU" dirty="0"/>
              <a:t>12000р.-авиаперелёт</a:t>
            </a:r>
          </a:p>
          <a:p>
            <a:r>
              <a:rPr lang="ru-RU" dirty="0"/>
              <a:t>600р.-страховка</a:t>
            </a:r>
          </a:p>
          <a:p>
            <a:r>
              <a:rPr lang="ru-RU" dirty="0"/>
              <a:t>5000р.-отель для турфирмы</a:t>
            </a:r>
          </a:p>
          <a:p>
            <a:r>
              <a:rPr lang="ru-RU" dirty="0"/>
              <a:t>Итог: прибыль -17600р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533" y="3361722"/>
            <a:ext cx="4718298" cy="322941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14" y="4955969"/>
            <a:ext cx="3517914" cy="161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6857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908720"/>
            <a:ext cx="676875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Китай.</a:t>
            </a:r>
          </a:p>
          <a:p>
            <a:r>
              <a:rPr lang="ru-RU" dirty="0"/>
              <a:t>Кемерово:</a:t>
            </a:r>
          </a:p>
          <a:p>
            <a:r>
              <a:rPr lang="ru-RU" dirty="0"/>
              <a:t>32100р.-проживание в отеле 5 звёзд</a:t>
            </a:r>
          </a:p>
          <a:p>
            <a:r>
              <a:rPr lang="ru-RU" dirty="0"/>
              <a:t>12000р.-авиаперелёт                             </a:t>
            </a:r>
          </a:p>
          <a:p>
            <a:r>
              <a:rPr lang="ru-RU" dirty="0"/>
              <a:t>600р.-страховка </a:t>
            </a:r>
            <a:endParaRPr lang="ru-RU" dirty="0" smtClean="0"/>
          </a:p>
          <a:p>
            <a:r>
              <a:rPr lang="ru-RU" dirty="0" smtClean="0"/>
              <a:t>6000р.-отель для турфирмы  </a:t>
            </a:r>
          </a:p>
          <a:p>
            <a:r>
              <a:rPr lang="ru-RU" dirty="0" smtClean="0"/>
              <a:t>Итог:прибыль-13600 р.                            </a:t>
            </a:r>
          </a:p>
          <a:p>
            <a:r>
              <a:rPr lang="ru-RU" dirty="0" smtClean="0"/>
              <a:t>Новосибирск</a:t>
            </a:r>
            <a:r>
              <a:rPr lang="ru-RU" dirty="0"/>
              <a:t>:</a:t>
            </a:r>
          </a:p>
          <a:p>
            <a:r>
              <a:rPr lang="ru-RU" dirty="0"/>
              <a:t>30000р.-проживание в отеле  5 звёзд</a:t>
            </a:r>
          </a:p>
          <a:p>
            <a:r>
              <a:rPr lang="ru-RU" dirty="0"/>
              <a:t>10000р.-авиаперелёт</a:t>
            </a:r>
          </a:p>
          <a:p>
            <a:r>
              <a:rPr lang="ru-RU" dirty="0"/>
              <a:t>6000р.-отель для турфирмы</a:t>
            </a:r>
          </a:p>
          <a:p>
            <a:r>
              <a:rPr lang="ru-RU" dirty="0"/>
              <a:t>600р.-страховка</a:t>
            </a:r>
          </a:p>
          <a:p>
            <a:r>
              <a:rPr lang="ru-RU" dirty="0"/>
              <a:t>Итог:прибыль-13400р.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592220"/>
            <a:ext cx="3888432" cy="22502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12776"/>
            <a:ext cx="4392488" cy="4304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2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169" y="1196752"/>
            <a:ext cx="61926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Филиппины.</a:t>
            </a:r>
          </a:p>
          <a:p>
            <a:r>
              <a:rPr lang="ru-RU" dirty="0"/>
              <a:t>Новосибирск: 31722р.-проживание в отеле 4 звезды</a:t>
            </a:r>
          </a:p>
          <a:p>
            <a:r>
              <a:rPr lang="ru-RU" dirty="0"/>
              <a:t>15000р.-авиаперелёт </a:t>
            </a:r>
          </a:p>
          <a:p>
            <a:r>
              <a:rPr lang="ru-RU" dirty="0"/>
              <a:t>600р.-страховка</a:t>
            </a:r>
          </a:p>
          <a:p>
            <a:r>
              <a:rPr lang="ru-RU" dirty="0"/>
              <a:t>7000р.-отель  для турфирмы</a:t>
            </a:r>
          </a:p>
          <a:p>
            <a:r>
              <a:rPr lang="ru-RU" dirty="0"/>
              <a:t>Итог: прибыль-9122р.</a:t>
            </a:r>
          </a:p>
          <a:p>
            <a:r>
              <a:rPr lang="ru-RU" dirty="0"/>
              <a:t>Кемерово: 33800р.-проживание в отеле 4 звезды</a:t>
            </a:r>
          </a:p>
          <a:p>
            <a:r>
              <a:rPr lang="ru-RU" dirty="0"/>
              <a:t>18000р.-авиабилет</a:t>
            </a:r>
          </a:p>
          <a:p>
            <a:r>
              <a:rPr lang="ru-RU" dirty="0"/>
              <a:t>600р.-страховка</a:t>
            </a:r>
          </a:p>
          <a:p>
            <a:r>
              <a:rPr lang="ru-RU" dirty="0"/>
              <a:t>7000р.-отель для турфирмы</a:t>
            </a:r>
          </a:p>
          <a:p>
            <a:r>
              <a:rPr lang="ru-RU" dirty="0"/>
              <a:t>Итог: прибыль-8200р.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842" y="2492896"/>
            <a:ext cx="3721157" cy="43388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360756"/>
            <a:ext cx="4032448" cy="247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93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444</TotalTime>
  <Words>519</Words>
  <Application>Microsoft Office PowerPoint</Application>
  <PresentationFormat>Экран (4:3)</PresentationFormat>
  <Paragraphs>94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   Easy travel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Easy travel</dc:title>
  <dc:creator>ADMIN1Q</dc:creator>
  <cp:lastModifiedBy>ADMIN1Q</cp:lastModifiedBy>
  <cp:revision>22</cp:revision>
  <dcterms:created xsi:type="dcterms:W3CDTF">2012-11-29T07:03:02Z</dcterms:created>
  <dcterms:modified xsi:type="dcterms:W3CDTF">2012-12-01T01:31:09Z</dcterms:modified>
</cp:coreProperties>
</file>