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3DDD-CEBA-425F-8FD0-F1E72E09FC53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2C759-E24D-4840-9A62-736463B4F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800328"/>
            <a:ext cx="6400800" cy="1057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Выполнили</a:t>
            </a:r>
            <a:r>
              <a:rPr lang="en-US" sz="2800" dirty="0" smtClean="0"/>
              <a:t>:</a:t>
            </a:r>
            <a:r>
              <a:rPr lang="ru-RU" sz="2800" dirty="0" err="1" smtClean="0"/>
              <a:t>Богатченко</a:t>
            </a:r>
            <a:r>
              <a:rPr lang="ru-RU" sz="2800" dirty="0" smtClean="0"/>
              <a:t> Дмитрий и </a:t>
            </a:r>
            <a:r>
              <a:rPr lang="ru-RU" sz="2800" dirty="0" err="1" smtClean="0"/>
              <a:t>Абаскалов</a:t>
            </a:r>
            <a:r>
              <a:rPr lang="ru-RU" sz="2800" dirty="0" smtClean="0"/>
              <a:t> Александр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292080" y="0"/>
            <a:ext cx="3851920" cy="3717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Бизнес план на тему</a:t>
            </a:r>
            <a:r>
              <a:rPr lang="en-US" sz="3600" dirty="0" smtClean="0"/>
              <a:t>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err="1" smtClean="0"/>
              <a:t>Автомойка</a:t>
            </a:r>
            <a:endParaRPr lang="ru-RU" sz="4000" dirty="0"/>
          </a:p>
        </p:txBody>
      </p:sp>
      <p:pic>
        <p:nvPicPr>
          <p:cNvPr id="1027" name="Picture 3" descr="C:\Users\Дима\Downloads\im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92080" cy="458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920880" cy="30243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Цель бизнеса.</a:t>
            </a:r>
            <a:br>
              <a:rPr lang="ru-RU" b="1" dirty="0"/>
            </a:br>
            <a:r>
              <a:rPr lang="ru-RU" dirty="0" smtClean="0"/>
              <a:t>1</a:t>
            </a:r>
            <a:r>
              <a:rPr lang="ru-RU" b="1" dirty="0" smtClean="0"/>
              <a:t>.  </a:t>
            </a:r>
            <a:r>
              <a:rPr lang="ru-RU" dirty="0" smtClean="0"/>
              <a:t>Получать </a:t>
            </a:r>
            <a:r>
              <a:rPr lang="ru-RU" dirty="0"/>
              <a:t>прибыль.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 Удовлетворять </a:t>
            </a:r>
            <a:r>
              <a:rPr lang="ru-RU" dirty="0"/>
              <a:t>потребности населения, компаний в мойке их автомобилей.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44522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816424"/>
          </a:xfrm>
        </p:spPr>
        <p:txBody>
          <a:bodyPr>
            <a:noAutofit/>
          </a:bodyPr>
          <a:lstStyle/>
          <a:p>
            <a:r>
              <a:rPr lang="ru-RU" sz="2000" b="1" dirty="0"/>
              <a:t>Регистрация бизнеса.</a:t>
            </a:r>
            <a:br>
              <a:rPr lang="ru-RU" sz="2000" b="1" dirty="0"/>
            </a:br>
            <a:r>
              <a:rPr lang="ru-RU" sz="2000" dirty="0"/>
              <a:t>Для того, чтобы зарегистрировать бизнес, вам следует обратиться к компаниям, которые уже занимаются этой деятельностью, и переложить это муторное дело на их плечи, тем более вы сэкономите на этом свое время и нервы, но есть и минус: вы совсем немного переплатите за их услуги. Так как у Вас будет персонал, вам нужно будет открывать ООО (общество с ограниченной ответственностью), ИП (индивидуальный предприниматель) тоже может нанимать персонал, но проще работать именно с ООО. Большим плюсом является то, что Общество с ограниченной ответственностью несет ответственность только своим  уставным капиталом</a:t>
            </a:r>
            <a:r>
              <a:rPr lang="ru-RU" sz="1600" dirty="0"/>
              <a:t>.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320481"/>
          </a:xfrm>
        </p:spPr>
        <p:txBody>
          <a:bodyPr>
            <a:noAutofit/>
          </a:bodyPr>
          <a:lstStyle/>
          <a:p>
            <a:r>
              <a:rPr lang="ru-RU" sz="2000" b="1" dirty="0"/>
              <a:t>Продвижение услуг </a:t>
            </a:r>
            <a:r>
              <a:rPr lang="ru-RU" sz="2000" b="1" dirty="0" err="1"/>
              <a:t>автомойки</a:t>
            </a:r>
            <a:r>
              <a:rPr lang="ru-RU" sz="2000" b="1" dirty="0"/>
              <a:t>, частные клиенты.</a:t>
            </a:r>
            <a:br>
              <a:rPr lang="ru-RU" sz="2000" b="1" dirty="0"/>
            </a:br>
            <a:r>
              <a:rPr lang="ru-RU" sz="2000" dirty="0"/>
              <a:t>На самой </a:t>
            </a:r>
            <a:r>
              <a:rPr lang="ru-RU" sz="2000" dirty="0" err="1"/>
              <a:t>автомойке</a:t>
            </a:r>
            <a:r>
              <a:rPr lang="ru-RU" sz="2000" dirty="0"/>
              <a:t> должна быть большая вывеска, которая сможет привлечь большое количество автолюбителей. Надо искать место, где проезжает большое количество машин, тогда проблем со сбытом у вас будет меньше. Так же к подъезду к </a:t>
            </a:r>
            <a:r>
              <a:rPr lang="ru-RU" sz="2000" dirty="0" err="1"/>
              <a:t>автомойке</a:t>
            </a:r>
            <a:r>
              <a:rPr lang="ru-RU" sz="2000" dirty="0"/>
              <a:t>, например, за 100 м на дороге должен быть прикреплен баннер, что "</a:t>
            </a:r>
            <a:r>
              <a:rPr lang="ru-RU" sz="2000" dirty="0" err="1"/>
              <a:t>автомойка</a:t>
            </a:r>
            <a:r>
              <a:rPr lang="ru-RU" sz="2000" dirty="0"/>
              <a:t> 100 м направо", например. И сделать такие баннеры на всех дорогах, которые ведут в сторону </a:t>
            </a:r>
            <a:r>
              <a:rPr lang="ru-RU" sz="2000" dirty="0" err="1"/>
              <a:t>автомойки</a:t>
            </a:r>
            <a:r>
              <a:rPr lang="ru-RU" sz="2000" dirty="0"/>
              <a:t>. Для пользователей наших услуг мы разрабатываем систему скидок, например каждая 5 мойка бесплатно или скидка 50%, что сделает покупателей более дисциплинированно относиться к вашей компании: кому хочется упускать возможность помыть машину бесплатно. Тем самым вы заставляете клиентов возвращаться к вам еще и еще.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700" dirty="0" smtClean="0"/>
              <a:t>Лучше всего либо </a:t>
            </a:r>
            <a:r>
              <a:rPr lang="ru-RU" sz="2700" dirty="0"/>
              <a:t>купить, либо арендовать здание, которое уже утверждено во всех инстанциях. Следует учесть, что </a:t>
            </a:r>
            <a:r>
              <a:rPr lang="ru-RU" sz="2700" dirty="0" err="1"/>
              <a:t>автомойка</a:t>
            </a:r>
            <a:r>
              <a:rPr lang="ru-RU" sz="2700" dirty="0"/>
              <a:t> должна располагаться в хорошем месте, то есть рядом с оживленной трассой, автозаправками, автосервисами. Строение должно быть в идеале от 50 кв.м, под 2 машины. Будет большим плюсом, если </a:t>
            </a:r>
            <a:r>
              <a:rPr lang="ru-RU" sz="2700" dirty="0" err="1"/>
              <a:t>автомойка</a:t>
            </a:r>
            <a:r>
              <a:rPr lang="ru-RU" sz="2700" dirty="0"/>
              <a:t> будет высокой, для того чтобы можно было там помыть автобусы и микроавтобусы.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124744"/>
            <a:ext cx="6400800" cy="72008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Недвижимость под </a:t>
            </a:r>
            <a:r>
              <a:rPr lang="ru-RU" dirty="0" err="1">
                <a:solidFill>
                  <a:schemeClr val="tx1"/>
                </a:solidFill>
              </a:rPr>
              <a:t>автомойку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Персонал.</a:t>
            </a:r>
            <a:br>
              <a:rPr lang="ru-RU" sz="2000" b="1" dirty="0"/>
            </a:br>
            <a:r>
              <a:rPr lang="ru-RU" sz="2000" dirty="0"/>
              <a:t>Для того, чтобы </a:t>
            </a:r>
            <a:r>
              <a:rPr lang="ru-RU" sz="2000" dirty="0" err="1"/>
              <a:t>автомойка</a:t>
            </a:r>
            <a:r>
              <a:rPr lang="ru-RU" sz="2000" dirty="0"/>
              <a:t> работала и в выходные дни, нам нужно нанять такое количество людей, какое требуется для обеспечении сменной работы, если у нас 2 места под машины, то нам потребуется 4 человека для обеспечения бесперебойной работы </a:t>
            </a:r>
            <a:r>
              <a:rPr lang="ru-RU" sz="2000" dirty="0" err="1"/>
              <a:t>автомойки</a:t>
            </a:r>
            <a:r>
              <a:rPr lang="ru-RU" sz="2000" dirty="0"/>
              <a:t>. Для оптимизации расходов на персонал по принципу, что сделал то и получил, мы можем набрать персонал, который будет работать под процент от помытых машин, например 30 %, но если будут проблемы с набором людей на таких условиях, то можно брать и на зарплату, из расчета в среднем помытых за день машин. При необходимости добирать персонал «мойщиков» по ходу увеличения нагрузки (потока клиентов).</a:t>
            </a:r>
            <a:br>
              <a:rPr lang="ru-RU" sz="2000" dirty="0"/>
            </a:br>
            <a:r>
              <a:rPr lang="ru-RU" sz="2000" dirty="0"/>
              <a:t>Так же понадобится 1 администратор, который будет следить за мойщиками, так сказать начальник. Еще 1 бухгалтер для сдачи регулярных отчетов, но можно нанять и стороннего (приходящего), что поможет сэкономить несколько тысяч рублей.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661248"/>
            <a:ext cx="6400800" cy="11967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5112567"/>
          </a:xfrm>
        </p:spPr>
        <p:txBody>
          <a:bodyPr>
            <a:noAutofit/>
          </a:bodyPr>
          <a:lstStyle/>
          <a:p>
            <a:pPr algn="l"/>
            <a:r>
              <a:rPr lang="ru-RU" sz="2000" b="1" dirty="0"/>
              <a:t>Расходы на открытие.</a:t>
            </a:r>
            <a:br>
              <a:rPr lang="ru-RU" sz="2000" b="1" dirty="0"/>
            </a:br>
            <a:r>
              <a:rPr lang="ru-RU" sz="2000" dirty="0"/>
              <a:t>Здание в аренду 50 кв.м – 30 000 рублей в месяц, в зависимости от региона цена может быть разной.</a:t>
            </a:r>
            <a:br>
              <a:rPr lang="ru-RU" sz="2000" dirty="0"/>
            </a:br>
            <a:r>
              <a:rPr lang="ru-RU" sz="2000" dirty="0"/>
              <a:t>2 автомата для мойки </a:t>
            </a:r>
            <a:r>
              <a:rPr lang="ru-RU" sz="2000" dirty="0" err="1"/>
              <a:t>керхер</a:t>
            </a:r>
            <a:r>
              <a:rPr lang="ru-RU" sz="2000" dirty="0"/>
              <a:t> – 120 000 рублей</a:t>
            </a:r>
            <a:br>
              <a:rPr lang="ru-RU" sz="2000" dirty="0"/>
            </a:br>
            <a:r>
              <a:rPr lang="ru-RU" sz="2000" dirty="0"/>
              <a:t>2 пылесоса – 60 000 рублей</a:t>
            </a:r>
            <a:br>
              <a:rPr lang="ru-RU" sz="2000" dirty="0"/>
            </a:br>
            <a:r>
              <a:rPr lang="ru-RU" sz="2000" dirty="0"/>
              <a:t>Система для отчистки воды – 40 000 рублей</a:t>
            </a:r>
            <a:br>
              <a:rPr lang="ru-RU" sz="2000" dirty="0"/>
            </a:br>
            <a:r>
              <a:rPr lang="ru-RU" sz="2000" dirty="0"/>
              <a:t>Установка оборудования – 40 000 рублей.</a:t>
            </a:r>
            <a:br>
              <a:rPr lang="ru-RU" sz="2000" dirty="0"/>
            </a:br>
            <a:r>
              <a:rPr lang="ru-RU" sz="2000" dirty="0"/>
              <a:t>Итого: 30 000 + 120 000 + 60 000 + 40 000 + 40 000 = 290 000 рублей, но следует учесть, что расход 30 000 рублей он никуда не уходил и он является постоянным.</a:t>
            </a:r>
            <a:br>
              <a:rPr lang="ru-RU" sz="2000" dirty="0"/>
            </a:br>
            <a:r>
              <a:rPr lang="ru-RU" sz="2000" dirty="0"/>
              <a:t>Оплата труда составит: 60 000 (4 мойщика) + 7 000 (1 бухгалтер) + 17 000 (администратор) = 84 000 рублей постоянные расходы на персонал.</a:t>
            </a:r>
            <a:br>
              <a:rPr lang="ru-RU" sz="2000" dirty="0"/>
            </a:br>
            <a:r>
              <a:rPr lang="ru-RU" sz="2000" dirty="0"/>
              <a:t>Постоянные расходы: 84 000 + 30 000 = 114 000 рублей</a:t>
            </a:r>
            <a:br>
              <a:rPr lang="ru-RU" sz="2000" dirty="0"/>
            </a:br>
            <a:r>
              <a:rPr lang="ru-RU" sz="2000" dirty="0"/>
              <a:t>Расходы на открытие </a:t>
            </a:r>
            <a:r>
              <a:rPr lang="ru-RU" sz="2000" dirty="0" err="1"/>
              <a:t>автомойки</a:t>
            </a:r>
            <a:r>
              <a:rPr lang="ru-RU" sz="2000" dirty="0"/>
              <a:t> (</a:t>
            </a:r>
            <a:r>
              <a:rPr lang="ru-RU" sz="2000" dirty="0" err="1"/>
              <a:t>единоразово</a:t>
            </a:r>
            <a:r>
              <a:rPr lang="ru-RU" sz="2000" dirty="0"/>
              <a:t>): 290 000 рублей. </a:t>
            </a:r>
            <a:br>
              <a:rPr lang="ru-RU" sz="2000" dirty="0"/>
            </a:br>
            <a:r>
              <a:rPr lang="ru-RU" sz="2000" dirty="0" smtClean="0"/>
              <a:t>Итого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  <a:r>
              <a:rPr lang="ru-RU" sz="2000" dirty="0" smtClean="0"/>
              <a:t>37</a:t>
            </a:r>
            <a:r>
              <a:rPr lang="ru-RU" sz="2000" dirty="0" smtClean="0"/>
              <a:t>4 </a:t>
            </a:r>
            <a:r>
              <a:rPr lang="ru-RU" sz="2000" dirty="0" smtClean="0"/>
              <a:t>000 рублей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44522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888431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Доходная часть. Бизнес план </a:t>
            </a:r>
            <a:r>
              <a:rPr lang="ru-RU" sz="2400" b="1" dirty="0" err="1"/>
              <a:t>автомойки</a:t>
            </a:r>
            <a:r>
              <a:rPr lang="ru-RU" sz="2400" b="1" dirty="0"/>
              <a:t>.</a:t>
            </a:r>
            <a:br>
              <a:rPr lang="ru-RU" sz="2400" b="1" dirty="0"/>
            </a:br>
            <a:r>
              <a:rPr lang="ru-RU" sz="2400" dirty="0"/>
              <a:t>Мойка </a:t>
            </a:r>
            <a:r>
              <a:rPr lang="ru-RU" sz="2400" dirty="0" smtClean="0"/>
              <a:t>легкового </a:t>
            </a:r>
            <a:r>
              <a:rPr lang="ru-RU" sz="2400" dirty="0"/>
              <a:t>автомобиля – 300 рублей</a:t>
            </a:r>
            <a:br>
              <a:rPr lang="ru-RU" sz="2400" dirty="0"/>
            </a:br>
            <a:r>
              <a:rPr lang="ru-RU" sz="2400" dirty="0"/>
              <a:t>Полная мойка автомобиля (салон) – 2000 рублей.</a:t>
            </a:r>
            <a:br>
              <a:rPr lang="ru-RU" sz="2400" dirty="0"/>
            </a:br>
            <a:r>
              <a:rPr lang="ru-RU" sz="2400" dirty="0"/>
              <a:t>Планируемый уровень продаж: 20 моек в день(обычная мойка), 3 мойки в день (полная мойка автомобиля)</a:t>
            </a:r>
            <a:br>
              <a:rPr lang="ru-RU" sz="2400" dirty="0"/>
            </a:br>
            <a:r>
              <a:rPr lang="ru-RU" sz="2400" dirty="0"/>
              <a:t>Итого: (20*300) + (3*2000) = 12 000 в день и 12 000 * </a:t>
            </a:r>
            <a:r>
              <a:rPr lang="ru-RU" sz="2400" dirty="0" smtClean="0"/>
              <a:t>30=</a:t>
            </a:r>
            <a:br>
              <a:rPr lang="ru-RU" sz="2400" dirty="0" smtClean="0"/>
            </a:br>
            <a:r>
              <a:rPr lang="ru-RU" sz="2400" dirty="0" smtClean="0"/>
              <a:t>=360 </a:t>
            </a:r>
            <a:r>
              <a:rPr lang="ru-RU" sz="2400" dirty="0"/>
              <a:t>000 </a:t>
            </a:r>
            <a:r>
              <a:rPr lang="ru-RU" sz="2400" dirty="0" err="1"/>
              <a:t>руб</a:t>
            </a:r>
            <a:r>
              <a:rPr lang="ru-RU" sz="2400" dirty="0"/>
              <a:t> в месяц </a:t>
            </a:r>
            <a:br>
              <a:rPr lang="ru-RU" sz="2400" dirty="0"/>
            </a:br>
            <a:r>
              <a:rPr lang="ru-RU" sz="2400" dirty="0" smtClean="0"/>
              <a:t>374</a:t>
            </a:r>
            <a:r>
              <a:rPr lang="ru-RU" sz="2400" dirty="0" smtClean="0"/>
              <a:t> </a:t>
            </a:r>
            <a:r>
              <a:rPr lang="ru-RU" sz="2400" dirty="0" smtClean="0"/>
              <a:t>000 – 360 </a:t>
            </a:r>
            <a:r>
              <a:rPr lang="ru-RU" sz="2400" dirty="0" smtClean="0"/>
              <a:t>000=14 </a:t>
            </a:r>
            <a:r>
              <a:rPr lang="ru-RU" sz="2400" dirty="0" smtClean="0"/>
              <a:t>000(чистый доход </a:t>
            </a:r>
            <a:r>
              <a:rPr lang="ru-RU" sz="2400" dirty="0" smtClean="0"/>
              <a:t>за первый </a:t>
            </a:r>
            <a:r>
              <a:rPr lang="ru-RU" sz="2400" dirty="0" smtClean="0"/>
              <a:t>месяц)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Спасибо за внимание</a:t>
            </a:r>
            <a:r>
              <a:rPr lang="en-US" sz="3600" dirty="0" smtClean="0"/>
              <a:t>.</a:t>
            </a:r>
            <a:r>
              <a:rPr lang="ru-RU" sz="3600" dirty="0" smtClean="0"/>
              <a:t>Все свободны</a:t>
            </a:r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49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Бизнес план на тему: Автомойка</vt:lpstr>
      <vt:lpstr>Цель бизнеса. 1.  Получать прибыль.  2.  Удовлетворять потребности населения, компаний в мойке их автомобилей.</vt:lpstr>
      <vt:lpstr>Регистрация бизнеса. Для того, чтобы зарегистрировать бизнес, вам следует обратиться к компаниям, которые уже занимаются этой деятельностью, и переложить это муторное дело на их плечи, тем более вы сэкономите на этом свое время и нервы, но есть и минус: вы совсем немного переплатите за их услуги. Так как у Вас будет персонал, вам нужно будет открывать ООО (общество с ограниченной ответственностью), ИП (индивидуальный предприниматель) тоже может нанимать персонал, но проще работать именно с ООО. Большим плюсом является то, что Общество с ограниченной ответственностью несет ответственность только своим  уставным капиталом. </vt:lpstr>
      <vt:lpstr>Продвижение услуг автомойки, частные клиенты. На самой автомойке должна быть большая вывеска, которая сможет привлечь большое количество автолюбителей. Надо искать место, где проезжает большое количество машин, тогда проблем со сбытом у вас будет меньше. Так же к подъезду к автомойке, например, за 100 м на дороге должен быть прикреплен баннер, что "автомойка 100 м направо", например. И сделать такие баннеры на всех дорогах, которые ведут в сторону автомойки. Для пользователей наших услуг мы разрабатываем систему скидок, например каждая 5 мойка бесплатно или скидка 50%, что сделает покупателей более дисциплинированно относиться к вашей компании: кому хочется упускать возможность помыть машину бесплатно. Тем самым вы заставляете клиентов возвращаться к вам еще и еще. </vt:lpstr>
      <vt:lpstr> Лучше всего либо купить, либо арендовать здание, которое уже утверждено во всех инстанциях. Следует учесть, что автомойка должна располагаться в хорошем месте, то есть рядом с оживленной трассой, автозаправками, автосервисами. Строение должно быть в идеале от 50 кв.м, под 2 машины. Будет большим плюсом, если автомойка будет высокой, для того чтобы можно было там помыть автобусы и микроавтобусы.</vt:lpstr>
      <vt:lpstr>Персонал. Для того, чтобы автомойка работала и в выходные дни, нам нужно нанять такое количество людей, какое требуется для обеспечении сменной работы, если у нас 2 места под машины, то нам потребуется 4 человека для обеспечения бесперебойной работы автомойки. Для оптимизации расходов на персонал по принципу, что сделал то и получил, мы можем набрать персонал, который будет работать под процент от помытых машин, например 30 %, но если будут проблемы с набором людей на таких условиях, то можно брать и на зарплату, из расчета в среднем помытых за день машин. При необходимости добирать персонал «мойщиков» по ходу увеличения нагрузки (потока клиентов). Так же понадобится 1 администратор, который будет следить за мойщиками, так сказать начальник. Еще 1 бухгалтер для сдачи регулярных отчетов, но можно нанять и стороннего (приходящего), что поможет сэкономить несколько тысяч рублей. </vt:lpstr>
      <vt:lpstr>Расходы на открытие. Здание в аренду 50 кв.м – 30 000 рублей в месяц, в зависимости от региона цена может быть разной. 2 автомата для мойки керхер – 120 000 рублей 2 пылесоса – 60 000 рублей Система для отчистки воды – 40 000 рублей Установка оборудования – 40 000 рублей. Итого: 30 000 + 120 000 + 60 000 + 40 000 + 40 000 = 290 000 рублей, но следует учесть, что расход 30 000 рублей он никуда не уходил и он является постоянным. Оплата труда составит: 60 000 (4 мойщика) + 7 000 (1 бухгалтер) + 17 000 (администратор) = 84 000 рублей постоянные расходы на персонал. Постоянные расходы: 84 000 + 30 000 = 114 000 рублей Расходы на открытие автомойки (единоразово): 290 000 рублей.  Итого: 374 000 рублей.  </vt:lpstr>
      <vt:lpstr>Доходная часть. Бизнес план автомойки. Мойка легкового автомобиля – 300 рублей Полная мойка автомобиля (салон) – 2000 рублей. Планируемый уровень продаж: 20 моек в день(обычная мойка), 3 мойки в день (полная мойка автомобиля) Итого: (20*300) + (3*2000) = 12 000 в день и 12 000 * 30= =360 000 руб в месяц  374 000 – 360 000=14 000(чистый доход за первый месяц)  </vt:lpstr>
      <vt:lpstr>Спасибо за внимание.Все свободны.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</dc:title>
  <dc:creator>Дима</dc:creator>
  <cp:lastModifiedBy>Дима</cp:lastModifiedBy>
  <cp:revision>9</cp:revision>
  <dcterms:created xsi:type="dcterms:W3CDTF">2012-12-02T05:47:52Z</dcterms:created>
  <dcterms:modified xsi:type="dcterms:W3CDTF">2012-12-02T14:33:36Z</dcterms:modified>
</cp:coreProperties>
</file>