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4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" У этого человека по крайней мере три злодейства на душе".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по повести А. С. Пушкина «Пиковая дама»</a:t>
            </a:r>
            <a:endParaRPr lang="ru-RU" dirty="0"/>
          </a:p>
        </p:txBody>
      </p:sp>
      <p:pic>
        <p:nvPicPr>
          <p:cNvPr id="4" name="Рисунок 3" descr="Пиковая дама застав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4071942"/>
            <a:ext cx="1826790" cy="2493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612576" y="4725144"/>
            <a:ext cx="6207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Презентацию подготовила учитель русского языка и литературы                      Галина Григорьевна Фурман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Пиковая дама Германн.b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500042"/>
            <a:ext cx="2639237" cy="3571899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ru-RU" sz="1800" dirty="0" smtClean="0"/>
              <a:t>Я не в состоянии жертвовать необходимым в </a:t>
            </a:r>
            <a:br>
              <a:rPr lang="ru-RU" sz="1800" dirty="0" smtClean="0"/>
            </a:br>
            <a:r>
              <a:rPr lang="ru-RU" sz="1800" dirty="0" smtClean="0"/>
              <a:t>надежде приобрести излишнее. </a:t>
            </a:r>
            <a:br>
              <a:rPr lang="ru-RU" sz="1800" dirty="0" smtClean="0"/>
            </a:br>
            <a:endParaRPr lang="ru-RU" sz="1800" dirty="0" smtClean="0"/>
          </a:p>
          <a:p>
            <a:pPr algn="r">
              <a:buNone/>
            </a:pPr>
            <a:r>
              <a:rPr lang="ru-RU" sz="1800" dirty="0" smtClean="0"/>
              <a:t>Я готов взять грех ваш на свою душу.</a:t>
            </a:r>
            <a:br>
              <a:rPr lang="ru-RU" sz="1800" dirty="0" smtClean="0"/>
            </a:br>
            <a:endParaRPr lang="ru-RU" sz="1800" dirty="0" smtClean="0"/>
          </a:p>
          <a:p>
            <a:pPr algn="r">
              <a:buNone/>
            </a:pPr>
            <a:r>
              <a:rPr lang="ru-RU" sz="1800" dirty="0" smtClean="0"/>
              <a:t>… у него профиль Наполеона, а душа </a:t>
            </a:r>
            <a:br>
              <a:rPr lang="ru-RU" sz="1800" dirty="0" smtClean="0"/>
            </a:br>
            <a:r>
              <a:rPr lang="ru-RU" sz="1800" dirty="0" smtClean="0"/>
              <a:t>Мефистофеля.</a:t>
            </a:r>
          </a:p>
          <a:p>
            <a:endParaRPr lang="ru-RU" sz="1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57166"/>
            <a:ext cx="5186370" cy="5997759"/>
          </a:xfrm>
        </p:spPr>
        <p:txBody>
          <a:bodyPr/>
          <a:lstStyle/>
          <a:p>
            <a:r>
              <a:rPr lang="ru-RU" dirty="0" smtClean="0"/>
              <a:t>Прокомментируйте, как вы понимаете фразу: "…у него профиль Наполеона, а душа Мефистофеля".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Наполеон 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00760" y="428604"/>
            <a:ext cx="2721725" cy="4433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962283"/>
            <a:ext cx="2928958" cy="3686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57166"/>
            <a:ext cx="5186370" cy="5997759"/>
          </a:xfrm>
        </p:spPr>
        <p:txBody>
          <a:bodyPr/>
          <a:lstStyle/>
          <a:p>
            <a:r>
              <a:rPr lang="ru-RU" sz="2000" dirty="0" smtClean="0"/>
              <a:t>Наполеон - воплощение стремления к власти, пример того, как человек может возвыситься с самых низов. </a:t>
            </a:r>
          </a:p>
          <a:p>
            <a:r>
              <a:rPr lang="ru-RU" sz="2000" dirty="0" smtClean="0"/>
              <a:t>Мефистофель - искуситель, обольститель, дьявол. </a:t>
            </a:r>
            <a:r>
              <a:rPr lang="ru-RU" sz="2000" dirty="0" err="1" smtClean="0"/>
              <a:t>Германн</a:t>
            </a:r>
            <a:r>
              <a:rPr lang="ru-RU" sz="2000" dirty="0" smtClean="0"/>
              <a:t> обольщает Лизу, пытается обольстить графиню.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Наполеон 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00760" y="428604"/>
            <a:ext cx="2721725" cy="4433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962283"/>
            <a:ext cx="2928958" cy="3686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533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сложилась бы судьба </a:t>
            </a:r>
            <a:r>
              <a:rPr lang="ru-RU" dirty="0" err="1" smtClean="0"/>
              <a:t>Германна</a:t>
            </a:r>
            <a:r>
              <a:rPr lang="ru-RU" dirty="0" smtClean="0"/>
              <a:t>, выпади туз?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Пиковая дама Игра.bmp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071802" y="1857364"/>
            <a:ext cx="3071833" cy="431976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же "3 злодейства" лежат на душе </a:t>
            </a:r>
            <a:r>
              <a:rPr lang="ru-RU" dirty="0" err="1" smtClean="0"/>
              <a:t>Германна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5" name="Содержимое 4" descr="Пиковая дама Карточный стол.b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01089" y="2428868"/>
            <a:ext cx="3562375" cy="342902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Убийство души,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убийство (невольное) графини,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убийство веры в любовь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/>
          </a:bodyPr>
          <a:lstStyle/>
          <a:p>
            <a:r>
              <a:rPr lang="ru-RU" dirty="0" smtClean="0"/>
              <a:t>"Пиковая дама" - романтическое произведение, неотъемлемой частью которого является романтическая ирония. Жизнь смеется над человеком, когда он пытается реализовать свою мечту, перевести свой идеальный мир в мир реальный. Лиза, бедная родственница, тяготившаяся своей зависимостью, воспитывает в конце повести свою бедную родственницу. А не напоминает ли эта ситуация её прошлое? </a:t>
            </a:r>
            <a:r>
              <a:rPr lang="ru-RU" dirty="0" err="1" smtClean="0"/>
              <a:t>Германн</a:t>
            </a:r>
            <a:r>
              <a:rPr lang="ru-RU" dirty="0" smtClean="0"/>
              <a:t>, попытавшийся реализовать своё желание быть богатым и счастливым, сходит с ума.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Реальная жизнь смеётся над человеком, его суетными стремлениями, и, кажется, не стоит бросать вызов судьбе. </a:t>
            </a:r>
          </a:p>
          <a:p>
            <a:pPr>
              <a:buNone/>
            </a:pPr>
            <a:r>
              <a:rPr lang="ru-RU" dirty="0" smtClean="0"/>
              <a:t>Но "</a:t>
            </a:r>
            <a:r>
              <a:rPr lang="ru-RU" dirty="0" err="1" smtClean="0"/>
              <a:t>Чекалинский</a:t>
            </a:r>
            <a:r>
              <a:rPr lang="ru-RU" dirty="0" smtClean="0"/>
              <a:t> снова стасовал карты; игра пошла своим чередом". И </a:t>
            </a:r>
            <a:r>
              <a:rPr lang="ru-RU" b="1" u="sng" dirty="0" smtClean="0"/>
              <a:t>кто, с вашей точки зрения, сможет выиграть в этой игре с судьбой?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Пиковая дама Германн.b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500042"/>
            <a:ext cx="2639237" cy="3571899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071934" y="1920085"/>
            <a:ext cx="4614866" cy="443484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2400" dirty="0" smtClean="0"/>
              <a:t>Я не в состоянии жертвовать необходимым в </a:t>
            </a:r>
            <a:br>
              <a:rPr lang="ru-RU" sz="2400" dirty="0" smtClean="0"/>
            </a:br>
            <a:r>
              <a:rPr lang="ru-RU" sz="2400" dirty="0" smtClean="0"/>
              <a:t>надежде приобрести излишнее. </a:t>
            </a:r>
            <a:br>
              <a:rPr lang="ru-RU" sz="2400" dirty="0" smtClean="0"/>
            </a:br>
            <a:endParaRPr lang="ru-RU" sz="24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Пиковая дама Бенуа.b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642918"/>
            <a:ext cx="4041804" cy="271464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500042"/>
            <a:ext cx="4038600" cy="443484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Об этом персонаже дважды разные герои повести произносят страшные слова: " У этого человека по крайней мере три злодейства на душе…". </a:t>
            </a:r>
            <a:br>
              <a:rPr lang="ru-RU" dirty="0" smtClean="0"/>
            </a:br>
            <a:r>
              <a:rPr lang="ru-RU" dirty="0" smtClean="0"/>
              <a:t>Как такое определение заставит относиться к человеку?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Заглянуть в душу </a:t>
            </a:r>
            <a:r>
              <a:rPr lang="ru-RU" dirty="0" err="1" smtClean="0"/>
              <a:t>Германна</a:t>
            </a:r>
            <a:r>
              <a:rPr lang="ru-RU" dirty="0" smtClean="0"/>
              <a:t>, попытаться понять причины его поступков, определить, какие злодейства он скрывает? </a:t>
            </a:r>
          </a:p>
          <a:p>
            <a:endParaRPr lang="ru-RU" dirty="0"/>
          </a:p>
        </p:txBody>
      </p:sp>
      <p:pic>
        <p:nvPicPr>
          <p:cNvPr id="5" name="Содержимое 4" descr="Пиковая дама Поляков.bmp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628" y="428604"/>
            <a:ext cx="3672228" cy="4496604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14678" y="2786058"/>
            <a:ext cx="271464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Германн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1142984"/>
            <a:ext cx="242889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/>
              <a:t>жизненные принципы  </a:t>
            </a:r>
          </a:p>
          <a:p>
            <a:pPr algn="ctr"/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143504" y="1142984"/>
            <a:ext cx="264320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его отношение к любви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286512" y="2571744"/>
            <a:ext cx="250033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 smtClean="0"/>
          </a:p>
          <a:p>
            <a:pPr lvl="0" algn="ctr"/>
            <a:r>
              <a:rPr lang="ru-RU" b="1" dirty="0" smtClean="0"/>
              <a:t>заслуженное ли наказание он несёт. </a:t>
            </a:r>
          </a:p>
          <a:p>
            <a:pPr algn="ctr"/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2500306"/>
            <a:ext cx="257176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 smtClean="0"/>
          </a:p>
          <a:p>
            <a:pPr lvl="0" algn="ctr"/>
            <a:r>
              <a:rPr lang="ru-RU" b="1" dirty="0" smtClean="0"/>
              <a:t>какое впечатление складывается о нем у окружающих </a:t>
            </a:r>
          </a:p>
          <a:p>
            <a:pPr algn="ctr"/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Жизненные принципы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Кто по происхождению </a:t>
            </a:r>
            <a:r>
              <a:rPr lang="ru-RU" dirty="0" err="1" smtClean="0"/>
              <a:t>Германн</a:t>
            </a:r>
            <a:r>
              <a:rPr lang="ru-RU" dirty="0" smtClean="0"/>
              <a:t> и как его происхождение отразилось на его жизненных принципах?</a:t>
            </a:r>
          </a:p>
          <a:p>
            <a:r>
              <a:rPr lang="ru-RU" dirty="0" smtClean="0"/>
              <a:t>Почему он не играет в карты?</a:t>
            </a:r>
          </a:p>
          <a:p>
            <a:r>
              <a:rPr lang="ru-RU" dirty="0" smtClean="0"/>
              <a:t>Какова цель его жизни?</a:t>
            </a:r>
          </a:p>
          <a:p>
            <a:r>
              <a:rPr lang="ru-RU" dirty="0" smtClean="0"/>
              <a:t>В чём он видит своё счастье?</a:t>
            </a:r>
            <a:endParaRPr lang="ru-RU" dirty="0"/>
          </a:p>
        </p:txBody>
      </p:sp>
      <p:pic>
        <p:nvPicPr>
          <p:cNvPr id="5" name="Содержимое 4" descr="Пиковая дама опера Германн.bmp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00694" y="2143116"/>
            <a:ext cx="2928958" cy="4251711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Испытание героя любовью</a:t>
            </a:r>
            <a:endParaRPr lang="ru-RU" dirty="0"/>
          </a:p>
        </p:txBody>
      </p:sp>
      <p:pic>
        <p:nvPicPr>
          <p:cNvPr id="5" name="Содержимое 4" descr="Пиковая дама.b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1928802"/>
            <a:ext cx="3190414" cy="4161407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Русские писатели очень часто проводят своего героя через испытание любовью. </a:t>
            </a:r>
            <a:br>
              <a:rPr lang="ru-RU" dirty="0" smtClean="0"/>
            </a:br>
            <a:r>
              <a:rPr lang="ru-RU" dirty="0" smtClean="0"/>
              <a:t>Какую роль в раскрытии внутреннего мира </a:t>
            </a:r>
            <a:r>
              <a:rPr lang="ru-RU" dirty="0" err="1" smtClean="0"/>
              <a:t>Германна</a:t>
            </a:r>
            <a:r>
              <a:rPr lang="ru-RU" dirty="0" smtClean="0"/>
              <a:t> играют его взаимоотношения с Лизой? </a:t>
            </a:r>
            <a:br>
              <a:rPr lang="ru-RU" dirty="0" smtClean="0"/>
            </a:br>
            <a:r>
              <a:rPr lang="ru-RU" dirty="0" smtClean="0"/>
              <a:t>Расскажите, как складывались его отношения с девушкой</a:t>
            </a:r>
          </a:p>
          <a:p>
            <a:r>
              <a:rPr lang="ru-RU" dirty="0" smtClean="0"/>
              <a:t>Любит ли он Лизу?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Пиковая дама Германн.b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500042"/>
            <a:ext cx="2639237" cy="3571899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86248" y="1920085"/>
            <a:ext cx="4400552" cy="443484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2000" dirty="0" smtClean="0"/>
              <a:t>Я не в состоянии жертвовать необходимым в </a:t>
            </a:r>
            <a:br>
              <a:rPr lang="ru-RU" sz="2000" dirty="0" smtClean="0"/>
            </a:br>
            <a:r>
              <a:rPr lang="ru-RU" sz="2000" dirty="0" smtClean="0"/>
              <a:t>надежде приобрести излишнее. </a:t>
            </a:r>
            <a:br>
              <a:rPr lang="ru-RU" sz="2000" dirty="0" smtClean="0"/>
            </a:br>
            <a:endParaRPr lang="ru-RU" sz="2000" dirty="0" smtClean="0"/>
          </a:p>
          <a:p>
            <a:pPr algn="r">
              <a:buNone/>
            </a:pPr>
            <a:r>
              <a:rPr lang="ru-RU" sz="2000" dirty="0" smtClean="0"/>
              <a:t>Я готов взять грех ваш на свою душу.</a:t>
            </a:r>
            <a:br>
              <a:rPr lang="ru-RU" sz="2000" dirty="0" smtClean="0"/>
            </a:br>
            <a:endParaRPr lang="ru-RU" sz="2000" dirty="0" smtClean="0"/>
          </a:p>
          <a:p>
            <a:pPr algn="r">
              <a:buNone/>
            </a:pP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714356"/>
            <a:ext cx="4714908" cy="564056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"Я готов взять грех ваш на свою душу". Когда и кому </a:t>
            </a:r>
            <a:r>
              <a:rPr lang="ru-RU" dirty="0" err="1" smtClean="0"/>
              <a:t>Германн</a:t>
            </a:r>
            <a:r>
              <a:rPr lang="ru-RU" dirty="0" smtClean="0"/>
              <a:t> произносит эту фразу? Прокомментируете слова Германа. </a:t>
            </a:r>
          </a:p>
          <a:p>
            <a:r>
              <a:rPr lang="ru-RU" dirty="0" smtClean="0"/>
              <a:t>Человек стремится очиститься от греха, чтобы быть ближе к Богу, чтобы обрести прощение и блаженство после смерти. </a:t>
            </a:r>
            <a:r>
              <a:rPr lang="ru-RU" dirty="0" err="1" smtClean="0"/>
              <a:t>Германн</a:t>
            </a:r>
            <a:r>
              <a:rPr lang="ru-RU" dirty="0" smtClean="0"/>
              <a:t> же готов отягчить свою душу грехом, т.е. во имя денег приблизить себя к дьяволу.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Пиковая дама Графиня.bmp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2066" y="785794"/>
            <a:ext cx="3429024" cy="450528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4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30</TotalTime>
  <Words>438</Words>
  <Application>Microsoft Office PowerPoint</Application>
  <PresentationFormat>Экран (4:3)</PresentationFormat>
  <Paragraphs>46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Тема4</vt:lpstr>
      <vt:lpstr>" У этого человека по крайней мере три злодейства на душе".  </vt:lpstr>
      <vt:lpstr>Презентация PowerPoint</vt:lpstr>
      <vt:lpstr>Презентация PowerPoint</vt:lpstr>
      <vt:lpstr>Цель урока:</vt:lpstr>
      <vt:lpstr>Презентация PowerPoint</vt:lpstr>
      <vt:lpstr>Жизненные принципы</vt:lpstr>
      <vt:lpstr>Испытание героя любовью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 сложилась бы судьба Германна, выпади туз?  </vt:lpstr>
      <vt:lpstr>Какие же "3 злодейства" лежат на душе Германна?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 У этого человека по крайней мере три злодейства на душе".  </dc:title>
  <dc:creator>Инна</dc:creator>
  <cp:lastModifiedBy>ADMIN1QW</cp:lastModifiedBy>
  <cp:revision>6</cp:revision>
  <dcterms:created xsi:type="dcterms:W3CDTF">2009-12-11T16:41:24Z</dcterms:created>
  <dcterms:modified xsi:type="dcterms:W3CDTF">2012-12-19T10:33:00Z</dcterms:modified>
</cp:coreProperties>
</file>