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6" r:id="rId4"/>
    <p:sldId id="270" r:id="rId5"/>
    <p:sldId id="267" r:id="rId6"/>
    <p:sldId id="271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6AA5B86-C7C7-4430-A929-09530B0602E6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D9BCA91-0A34-4098-8058-3970687D62D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272808" cy="278586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Русские первооткрыватели и путешественники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60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924800" cy="1143000"/>
          </a:xfrm>
        </p:spPr>
        <p:txBody>
          <a:bodyPr/>
          <a:lstStyle/>
          <a:p>
            <a:r>
              <a:rPr lang="ru-RU" sz="4000" dirty="0" err="1" smtClean="0"/>
              <a:t>Ф.ф.б</a:t>
            </a:r>
            <a:r>
              <a:rPr lang="ru-RU" sz="3200" b="1" dirty="0" err="1" smtClean="0"/>
              <a:t>еллинсгаузен</a:t>
            </a:r>
            <a:r>
              <a:rPr lang="ru-RU" sz="3200" b="1" dirty="0" smtClean="0"/>
              <a:t> и </a:t>
            </a:r>
            <a:r>
              <a:rPr lang="ru-RU" sz="4000" b="1" dirty="0" err="1" smtClean="0"/>
              <a:t>м.п.</a:t>
            </a:r>
            <a:r>
              <a:rPr lang="ru-RU" sz="4000" dirty="0" err="1" smtClean="0"/>
              <a:t>л</a:t>
            </a:r>
            <a:r>
              <a:rPr lang="ru-RU" sz="3200" b="1" dirty="0" err="1" smtClean="0"/>
              <a:t>азарев</a:t>
            </a:r>
            <a:endParaRPr lang="ru-RU" sz="4000" dirty="0"/>
          </a:p>
        </p:txBody>
      </p:sp>
      <p:pic>
        <p:nvPicPr>
          <p:cNvPr id="1026" name="Picture 2" descr="C:\Users\анжелика\Desktop\1z8r1ejv21460glazpf7ve1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02078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1412776"/>
            <a:ext cx="3803848" cy="4302224"/>
          </a:xfrm>
        </p:spPr>
        <p:txBody>
          <a:bodyPr>
            <a:noAutofit/>
          </a:bodyPr>
          <a:lstStyle/>
          <a:p>
            <a:r>
              <a:rPr lang="ru-RU" sz="3200" dirty="0"/>
              <a:t>Одним из учеников и последователей Крузенштерна стал </a:t>
            </a:r>
            <a:r>
              <a:rPr lang="ru-RU" sz="3200" dirty="0" err="1"/>
              <a:t>Фаддей</a:t>
            </a:r>
            <a:r>
              <a:rPr lang="ru-RU" sz="3200" dirty="0"/>
              <a:t> </a:t>
            </a:r>
            <a:r>
              <a:rPr lang="ru-RU" sz="3200" dirty="0" err="1"/>
              <a:t>Фаддеевич</a:t>
            </a:r>
            <a:r>
              <a:rPr lang="ru-RU" sz="3200" dirty="0"/>
              <a:t> Беллинсгаузен. Он был участником первой русской кругосветной экспедиции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-15559"/>
            <a:ext cx="6912768" cy="934664"/>
          </a:xfrm>
        </p:spPr>
        <p:txBody>
          <a:bodyPr/>
          <a:lstStyle/>
          <a:p>
            <a:r>
              <a:rPr lang="ru-RU" dirty="0" err="1"/>
              <a:t>Ф.ф.беллинсгаузен</a:t>
            </a:r>
            <a:endParaRPr lang="ru-RU" dirty="0"/>
          </a:p>
        </p:txBody>
      </p:sp>
      <p:pic>
        <p:nvPicPr>
          <p:cNvPr id="2050" name="Picture 2" descr="C:\Users\анжелика\Desktop\Fabian Gottlieb von Bellingshausen 1778-1852 250 3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24743"/>
            <a:ext cx="3960441" cy="55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8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136904" cy="5400600"/>
          </a:xfrm>
        </p:spPr>
        <p:txBody>
          <a:bodyPr>
            <a:normAutofit/>
          </a:bodyPr>
          <a:lstStyle/>
          <a:p>
            <a:r>
              <a:rPr lang="ru-RU" sz="2800" dirty="0"/>
              <a:t>В 1819—1821 гг. Беллинсгаузену было поручено возглавить новую кругосветную экспедицию на шлюпах (одномачтовых кораблях) «Восток» (которым он командовал) и «Мирный» (командир Михаил Петрович Лазарев). План экспедиции составил Крузенштерн. Главной ее целью было обозначено «приобретение полнейших познаний о нашем земном шаре» и «открытие возможной близости Антарктического полюса».</a:t>
            </a:r>
          </a:p>
        </p:txBody>
      </p:sp>
    </p:spTree>
    <p:extLst>
      <p:ext uri="{BB962C8B-B14F-4D97-AF65-F5344CB8AC3E}">
        <p14:creationId xmlns:p14="http://schemas.microsoft.com/office/powerpoint/2010/main" val="27347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нжелика\Desktop\aTA3Mi5yYWRpa2FsLnJ1LzExMDYvYTIvMWRiZTFkMTY0YWQxLmpwZw==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5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5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932040" y="692696"/>
            <a:ext cx="3733800" cy="4114800"/>
          </a:xfrm>
        </p:spPr>
        <p:txBody>
          <a:bodyPr>
            <a:noAutofit/>
          </a:bodyPr>
          <a:lstStyle/>
          <a:p>
            <a:r>
              <a:rPr lang="ru-RU" sz="2400" dirty="0"/>
              <a:t>16 января 1820 г. экспедиция подошла к берегам неведомой в то время Антарктиды, которую Беллинсгаузен назвал «</a:t>
            </a:r>
            <a:r>
              <a:rPr lang="ru-RU" sz="2400" dirty="0" err="1"/>
              <a:t>льдинным</a:t>
            </a:r>
            <a:r>
              <a:rPr lang="ru-RU" sz="2400" dirty="0"/>
              <a:t> материком». После стоянки в Австралии русские корабли двинулись в тропическую часть Тихого океана, где ими была открыта группа островов, названная островами Россиян.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желика\Desktop\68784_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68749"/>
            <a:ext cx="4967715" cy="353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2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 751 день плавания русские моряки прошли около 50 тыс. км. Были сделаны важнейшие географические открытия, привезены ценные коллекции, данные наблюдений за водами Мирового океана и ледяными покрытиями нового для человечества континента.</a:t>
            </a:r>
          </a:p>
        </p:txBody>
      </p:sp>
    </p:spTree>
    <p:extLst>
      <p:ext uri="{BB962C8B-B14F-4D97-AF65-F5344CB8AC3E}">
        <p14:creationId xmlns:p14="http://schemas.microsoft.com/office/powerpoint/2010/main" val="34834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нжелика\Desktop\0003h0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9483"/>
            <a:ext cx="7963421" cy="582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0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7454" y="2967335"/>
            <a:ext cx="7669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8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49</TotalTime>
  <Words>176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Презентация PowerPoint</vt:lpstr>
      <vt:lpstr>Ф.ф.беллинсгаузен и м.п.лазарев</vt:lpstr>
      <vt:lpstr>Ф.ф.беллинсгаузен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5</cp:revision>
  <dcterms:created xsi:type="dcterms:W3CDTF">2012-11-27T12:55:57Z</dcterms:created>
  <dcterms:modified xsi:type="dcterms:W3CDTF">2012-11-27T13:45:25Z</dcterms:modified>
</cp:coreProperties>
</file>