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1" autoAdjust="0"/>
    <p:restoredTop sz="94660"/>
  </p:normalViewPr>
  <p:slideViewPr>
    <p:cSldViewPr>
      <p:cViewPr varScale="1">
        <p:scale>
          <a:sx n="84" d="100"/>
          <a:sy n="84" d="100"/>
        </p:scale>
        <p:origin x="-67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Красная книга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67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260648"/>
            <a:ext cx="3008313" cy="1162050"/>
          </a:xfrm>
        </p:spPr>
        <p:txBody>
          <a:bodyPr/>
          <a:lstStyle/>
          <a:p>
            <a:r>
              <a:rPr lang="ru-RU" dirty="0"/>
              <a:t>Гигантская бурозубка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323528" y="1628800"/>
            <a:ext cx="3008313" cy="46021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Один из самых крупных видов бурозубок. Это редкий и малоизученный вид. Обитатель равнинных и горных лесов Дальнего Востока. До 10 см – длина тела, до 63-70мм – длина хвоста, вес может достигать 14 кг. Имеет бурый окрас. На морде выделяются длинные волоски, которые называются </a:t>
            </a:r>
            <a:r>
              <a:rPr lang="ru-RU" dirty="0" err="1"/>
              <a:t>вибриссы</a:t>
            </a:r>
            <a:r>
              <a:rPr lang="ru-RU" dirty="0"/>
              <a:t>, они служат как орган осязания у млекопитающих.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Живут в широколиственных лесах и долинах с близко расположенными сопками, а так же возле рек. Сезон размножения лето, за него самки приносят только одно потомство. Питаются в основном дождевыми червями. В поисках пищи зарывается в землю, в гумусовые слои почвы, туда где больше всего пропитания. Способна быстро зарываться даже в очень плотный грунт.</a:t>
            </a:r>
          </a:p>
          <a:p>
            <a:endParaRPr lang="ru-RU" dirty="0"/>
          </a:p>
          <a:p>
            <a:r>
              <a:rPr lang="ru-RU" dirty="0"/>
              <a:t>Численность бурозубок небольшая. Всего отловлено 42 </a:t>
            </a:r>
            <a:r>
              <a:rPr lang="ru-RU" dirty="0" err="1"/>
              <a:t>бурозуба</a:t>
            </a:r>
            <a:r>
              <a:rPr lang="ru-RU" dirty="0"/>
              <a:t>. Места обитания установлены в Уссурийском заповеднике и в заповеднике Кедровая падь (19 и 16 особей соответственно).</a:t>
            </a:r>
          </a:p>
          <a:p>
            <a:endParaRPr lang="ru-RU" dirty="0"/>
          </a:p>
          <a:p>
            <a:r>
              <a:rPr lang="ru-RU" dirty="0"/>
              <a:t>На вымирание данного вида очень повлияла вырубка широколиственных лесов, которая произошла за последние 200 лет в результате сельскохозяйственного развития местности.</a:t>
            </a:r>
          </a:p>
          <a:p>
            <a:endParaRPr lang="ru-RU" dirty="0"/>
          </a:p>
          <a:p>
            <a:r>
              <a:rPr lang="ru-RU" dirty="0"/>
              <a:t>Гигантская бурозубка живет в южном Приморье на севере до бухты Терней, крайний северо-восток Китая и на Корейском полуострове. Встречается в тайге.</a:t>
            </a: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08720"/>
            <a:ext cx="4824535" cy="4824536"/>
          </a:xfrm>
        </p:spPr>
      </p:pic>
    </p:spTree>
    <p:extLst>
      <p:ext uri="{BB962C8B-B14F-4D97-AF65-F5344CB8AC3E}">
        <p14:creationId xmlns:p14="http://schemas.microsoft.com/office/powerpoint/2010/main" val="39713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Подковонос </a:t>
            </a:r>
            <a:r>
              <a:rPr lang="ru-RU" dirty="0" err="1" smtClean="0"/>
              <a:t>мегели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Представитель отряда Рукокрылых, семейства </a:t>
            </a:r>
            <a:r>
              <a:rPr lang="ru-RU" dirty="0" err="1"/>
              <a:t>Подковоносые</a:t>
            </a:r>
            <a:r>
              <a:rPr lang="ru-RU" dirty="0"/>
              <a:t>. Встречаются в странах Средиземноморья, Передней Азии и Закавказья.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Образ жизни изучен мало, обитает в предгорных районах со степным ландшафтом, населяя пещеры, гроты, старые сырые подвалы, развалины и т. п. Самки рождают одного детеныша, и с молодняком образуют колонии численностью до 1000 особей, иногда вместе с другими видами рукокрылых, однако часть особей держится в летнее время поодиночке.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Их охоту на мотыльков и бабочек можно пронаблюдать между восемью и девятью часами вечера. Так как их жертвы достаточно громко хлопают своими крыльями, подковоносы </a:t>
            </a:r>
            <a:r>
              <a:rPr lang="ru-RU" dirty="0" err="1"/>
              <a:t>Мегели</a:t>
            </a:r>
            <a:r>
              <a:rPr lang="ru-RU" dirty="0"/>
              <a:t> используют хитрость. Уточнив </a:t>
            </a:r>
            <a:r>
              <a:rPr lang="ru-RU" dirty="0" err="1"/>
              <a:t>эхолокацией</a:t>
            </a:r>
            <a:r>
              <a:rPr lang="ru-RU" dirty="0"/>
              <a:t> месторасположение добычи, приближаясь к жертве они останавливают работу своего локатора, таким образом «замолкая». У насекомого нет шансов обнаружить находящегося рядом охотника. Зимняя спячка в Азербайджане длится с ноября по март. Самок в среднем в четыре раза больше, чем самцов. Несмотря на то, что прожить они могут около одиннадцати лет, средняя продолжительность жизни составляет два года.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4968552" cy="4032448"/>
          </a:xfrm>
        </p:spPr>
      </p:pic>
    </p:spTree>
    <p:extLst>
      <p:ext uri="{BB962C8B-B14F-4D97-AF65-F5344CB8AC3E}">
        <p14:creationId xmlns:p14="http://schemas.microsoft.com/office/powerpoint/2010/main" val="272169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43782"/>
          </a:xfrm>
        </p:spPr>
        <p:txBody>
          <a:bodyPr>
            <a:normAutofit fontScale="90000"/>
          </a:bodyPr>
          <a:lstStyle/>
          <a:p>
            <a:r>
              <a:rPr lang="ru-RU" dirty="0"/>
              <a:t>Морской орел </a:t>
            </a:r>
            <a:r>
              <a:rPr lang="ru-RU" dirty="0" err="1" smtClean="0"/>
              <a:t>Стеллерса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Масса: 4.9 -9 кг Размах крыла: 220 -250 см Длина Тела: 88 - 94 см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060848"/>
            <a:ext cx="3008313" cy="46021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Морской орел </a:t>
            </a:r>
            <a:r>
              <a:rPr lang="ru-RU" dirty="0" err="1"/>
              <a:t>Стеллерса</a:t>
            </a:r>
            <a:r>
              <a:rPr lang="ru-RU" dirty="0"/>
              <a:t> – птица-хищник, принадлежащая к семейству </a:t>
            </a:r>
            <a:r>
              <a:rPr lang="ru-RU" dirty="0" err="1"/>
              <a:t>Accipitridae</a:t>
            </a:r>
            <a:r>
              <a:rPr lang="ru-RU" dirty="0"/>
              <a:t>. У него характерное темное коричневое оперение с белым клиновидным хвостом и оранжевый, большой, сильно изогнутый в дугу клюв. Размах крыла этого хищника может превысить два метра благодаря свои мощным крыльям, эта красивая птица может нести добычу, имеющую половину его собственного веса. Планируя в воздушном потоке, морской орел может кружить в небе долгое время, не взмахнув ни разу </a:t>
            </a:r>
            <a:r>
              <a:rPr lang="ru-RU" dirty="0" smtClean="0"/>
              <a:t>крыльями</a:t>
            </a:r>
            <a:endParaRPr lang="ru-RU" dirty="0"/>
          </a:p>
          <a:p>
            <a:endParaRPr lang="ru-RU" dirty="0"/>
          </a:p>
          <a:p>
            <a:r>
              <a:rPr lang="ru-RU" dirty="0"/>
              <a:t>Питание состоит в основном из крупной, </a:t>
            </a:r>
            <a:r>
              <a:rPr lang="ru-RU" dirty="0" err="1"/>
              <a:t>свеже-спойманной</a:t>
            </a:r>
            <a:r>
              <a:rPr lang="ru-RU" dirty="0"/>
              <a:t> рыбы, как например лосось и форель. Поскольку орел имеет зрение, превышающее человеческое в шесть раз, он кружит над водой до тех пор, пока не заметит плывущую рыбу, затем резко пикирует вниз, ныряет и выхватывает добычу из воды. Они также питаются водоплавающими птицами, молодыми оленями, кроликами, и тушами тюленей. Морские орлы </a:t>
            </a:r>
            <a:r>
              <a:rPr lang="ru-RU" dirty="0" err="1"/>
              <a:t>Стеллера</a:t>
            </a:r>
            <a:r>
              <a:rPr lang="ru-RU" dirty="0"/>
              <a:t> живут в постоянных парах и строят гнезда в речных долинах и вдоль морского побережья, где много рыбной пищи. Кладки появляются весной, обычно состоят из 1 – 3 яйца. Птенцы вылупливаются через период инкубации около 1 месяца, покрытые серовато-коричневыми перьями.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36" y="273273"/>
            <a:ext cx="3901778" cy="585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506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193"/>
            <a:ext cx="3008313" cy="1162050"/>
          </a:xfrm>
        </p:spPr>
        <p:txBody>
          <a:bodyPr/>
          <a:lstStyle/>
          <a:p>
            <a:r>
              <a:rPr lang="ru-RU" dirty="0"/>
              <a:t>Кубинский крокодил Длина: 2.5 - 3.5 м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3008313" cy="46021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. Кубинский крокодил - один из самых маленьких крокодилов в мире и очень похож на ранние примитивные виды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Кубинский крокодил имеет четкую морду, которая короче и более широкая, чем у других видов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Тело бронировано крепкой чешуей и формируют шесть крупных рядов, создающие спинной щит от хвоста до шеи. Еще одна особенность, отличающая его от других </a:t>
            </a:r>
            <a:r>
              <a:rPr lang="ru-RU" dirty="0" err="1"/>
              <a:t>crocodilians</a:t>
            </a:r>
            <a:r>
              <a:rPr lang="ru-RU" dirty="0"/>
              <a:t>, костистая складка позади </a:t>
            </a:r>
            <a:r>
              <a:rPr lang="ru-RU" dirty="0" smtClean="0"/>
              <a:t>глаз</a:t>
            </a:r>
            <a:endParaRPr lang="ru-RU" dirty="0"/>
          </a:p>
          <a:p>
            <a:r>
              <a:rPr lang="ru-RU" dirty="0"/>
              <a:t>Окрас светло-коричневый с темными пятнами. Живот коричневый без отличительных знаков и черные пятнышки на стороне нижней челюсти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Кубинский крокодил, найденный в пресноводных болотах и болотах, как другие </a:t>
            </a:r>
            <a:r>
              <a:rPr lang="ru-RU" dirty="0" err="1"/>
              <a:t>crocodilians</a:t>
            </a:r>
            <a:r>
              <a:rPr lang="ru-RU" dirty="0"/>
              <a:t> ведет ночной образ </a:t>
            </a:r>
            <a:r>
              <a:rPr lang="ru-RU" dirty="0" smtClean="0"/>
              <a:t>жизни</a:t>
            </a:r>
            <a:endParaRPr lang="ru-RU" dirty="0"/>
          </a:p>
          <a:p>
            <a:r>
              <a:rPr lang="ru-RU" dirty="0"/>
              <a:t>Он питается амфибиями, рыбой, птицей, и, иногда, маленькими млекопитающими. Охотится в воде, поджидая пока добыча подойдет близко к кромке воды. Затем он захватывает добычу своими мощными челюстями и тащит под </a:t>
            </a:r>
            <a:r>
              <a:rPr lang="ru-RU" dirty="0" smtClean="0"/>
              <a:t>воду</a:t>
            </a:r>
            <a:endParaRPr lang="ru-RU" dirty="0"/>
          </a:p>
          <a:p>
            <a:r>
              <a:rPr lang="ru-RU" dirty="0"/>
              <a:t>Необычная структура его языка позволяет ему есть добычу под водой без выныривания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Несмотря на то, что по отношению к другим </a:t>
            </a:r>
            <a:r>
              <a:rPr lang="ru-RU" dirty="0" err="1"/>
              <a:t>crocodilians</a:t>
            </a:r>
            <a:r>
              <a:rPr lang="ru-RU" dirty="0"/>
              <a:t>, он достаточно агрессивный, Кубинский крокодил очень легко размножается.</a:t>
            </a:r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Alex\Desktop\0_51a2f_5a22cb8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36" y="292193"/>
            <a:ext cx="4779596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2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Змееяд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84784"/>
            <a:ext cx="3008313" cy="460216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Змеяяд</a:t>
            </a:r>
            <a:r>
              <a:rPr lang="ru-RU" dirty="0"/>
              <a:t> относится к очень редкому виду птиц. </a:t>
            </a:r>
            <a:r>
              <a:rPr lang="ru-RU" dirty="0" err="1"/>
              <a:t>Змеяяды</a:t>
            </a:r>
            <a:r>
              <a:rPr lang="ru-RU" dirty="0"/>
              <a:t> очень недоверчивы к человеку. Крылья достигают длины 70 сантиметров, а размах крыльев 180 сантиметров. Самцы и самки имеют одинаковую окраску, но по </a:t>
            </a:r>
            <a:r>
              <a:rPr lang="ru-RU" dirty="0" err="1"/>
              <a:t>празмеру</a:t>
            </a:r>
            <a:r>
              <a:rPr lang="ru-RU" dirty="0"/>
              <a:t> женская особь крупнее чем мужская. </a:t>
            </a:r>
            <a:r>
              <a:rPr lang="ru-RU" dirty="0" err="1"/>
              <a:t>Змеяяд</a:t>
            </a:r>
            <a:r>
              <a:rPr lang="ru-RU" dirty="0"/>
              <a:t> населяет леса Африки, Европы, Кавказа, Азии.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Гнёзда свои </a:t>
            </a:r>
            <a:r>
              <a:rPr lang="ru-RU" dirty="0" err="1"/>
              <a:t>змеяяд</a:t>
            </a:r>
            <a:r>
              <a:rPr lang="ru-RU" dirty="0"/>
              <a:t> разбивает на высоких деревьях иногда на скалах. Гнёзда, которые строят птицы, большие и крепкие, и используются несколько лет. За один раз на свет может появится до двух птенцов, которых высиживают полтора месяца. Питается </a:t>
            </a:r>
            <a:r>
              <a:rPr lang="ru-RU" dirty="0" err="1"/>
              <a:t>змеяяд</a:t>
            </a:r>
            <a:r>
              <a:rPr lang="ru-RU" dirty="0"/>
              <a:t> змеями или мелкими животными. В большинстве случаев </a:t>
            </a:r>
            <a:r>
              <a:rPr lang="ru-RU" dirty="0" err="1"/>
              <a:t>змеяяды</a:t>
            </a:r>
            <a:r>
              <a:rPr lang="ru-RU" dirty="0"/>
              <a:t> гнездятся в заповедниках или заказниках.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7117"/>
            <a:ext cx="3816424" cy="5252163"/>
          </a:xfrm>
        </p:spPr>
      </p:pic>
    </p:spTree>
    <p:extLst>
      <p:ext uri="{BB962C8B-B14F-4D97-AF65-F5344CB8AC3E}">
        <p14:creationId xmlns:p14="http://schemas.microsoft.com/office/powerpoint/2010/main" val="201648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008313" cy="1162050"/>
          </a:xfrm>
        </p:spPr>
        <p:txBody>
          <a:bodyPr/>
          <a:lstStyle/>
          <a:p>
            <a:r>
              <a:rPr lang="ru-RU" dirty="0"/>
              <a:t>Уссурийский тигр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3008313" cy="46021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Уссурийский тигр является самым северным тигром, а вместе с этим и самым редким видом тигров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Обитает уссурийский тигр в заповедниках на берегу Амура и Уссури, поэтому он и получил такое название. По предварительным подсчетам численность амурских тигров не превышает 4-х тысяч особей. Уссурийский тигр является самым большим и сильным представителем семейства кошачьих. Длина его тела может достигать четырёх метров, а масса 350 килограммов. Амурский тигр является очень хорошим бегуном, по скорости он уступает только гепарду. Питается амурский тигр, несмотря на миф о его людоедстве, крупными животными. Уссурийский тигр находится под пристальной охраной государствами, к примеру, в Китае за его убийство охотник расплачивается своей жизнью.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92289" y="286418"/>
            <a:ext cx="5111750" cy="5853113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Alex\Desktop\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4680520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79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996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Красная книга</vt:lpstr>
      <vt:lpstr>Гигантская бурозубка</vt:lpstr>
      <vt:lpstr>Подковонос мегели</vt:lpstr>
      <vt:lpstr>Морской орел Стеллерса Масса: 4.9 -9 кг Размах крыла: 220 -250 см Длина Тела: 88 - 94 см </vt:lpstr>
      <vt:lpstr>Кубинский крокодил Длина: 2.5 - 3.5 м </vt:lpstr>
      <vt:lpstr>Змееяд</vt:lpstr>
      <vt:lpstr>Уссурийский тигр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Равнины и горы РОССИИ</dc:title>
  <dc:creator>Alex</dc:creator>
  <cp:lastModifiedBy>Alex</cp:lastModifiedBy>
  <cp:revision>7</cp:revision>
  <dcterms:created xsi:type="dcterms:W3CDTF">2011-10-13T14:26:44Z</dcterms:created>
  <dcterms:modified xsi:type="dcterms:W3CDTF">2011-10-14T04:11:00Z</dcterms:modified>
</cp:coreProperties>
</file>