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2" r:id="rId5"/>
    <p:sldId id="264" r:id="rId6"/>
    <p:sldId id="274" r:id="rId7"/>
    <p:sldId id="267" r:id="rId8"/>
    <p:sldId id="268" r:id="rId9"/>
    <p:sldId id="270" r:id="rId10"/>
    <p:sldId id="271" r:id="rId11"/>
    <p:sldId id="272" r:id="rId12"/>
    <p:sldId id="273" r:id="rId13"/>
    <p:sldId id="266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0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Растения кемеровской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крот </a:t>
            </a:r>
            <a:r>
              <a:rPr lang="ru-RU" dirty="0" smtClean="0"/>
              <a:t>по внешнему виду и образу жизни похож на остальных настоящих кротовых. Длина тела его 12—16 см, хвоста — 2—4 см. У большинства зверьков, населяющих среднюю полосу Европы, перед очень маленьким, как маковое семя, глазом имеется узкая прорезь кожи длиной около 0,5—1 мм, хотя подвижных век и ресниц нет. У большинства кротов Кавказа глаза скрыты под кожей. На Украинских Карпатах и на Кавказе встречались кроты, у которых один глаз был закрыт кожей, а против другого имелась небольшая прорезь. Крот (одним этим словом называют только европейского, или обыкновенного, крота) — типичный обитатель лиственных лесов и долин рек с лугами и лиственными деревьями. По долинам рек крот проникает к северу до средней тайги, а к югу — до типичных степей, хотя на водораздельных участках тайги и сухих степей встречается редко, а в полупустынях, пустынях, лесотундрах и тундрах совсем не встречается. Всю жизнь крот проводит в темных, не связанных с поверхностью ходах, проложенных в разных горизонтах почвы. В рыхлой и влажной лесной почве прокладываются горизонтальные приповерхностные ходы, расположенные на глубине 2—5 см.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00174"/>
            <a:ext cx="528641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Бурундук сибирский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Бурундук сибирский типичный представитель рода бурундуков. Длина тела его 14—15 см, длина пушистого хвоста 9—10 см. На спине и боках характерные для всех бурундуков 5 продольных темных полос на светло-сером или рыжеватом фоне. Распространен сибирский бурундук почти по всей восточной части Росси, Северной Монголии, Среднего Китая и Японии. Живут бурундуки в лесах хвойных, смешанных и лиственных, предпочитая опушки, осветленные участки, ветровалы и захламления. Гнездо помещается под сваленным ветром большим деревом, в пустотах среди корней или камней, реже — в дуплах деревьев и скворечниках (в заповедных лесах). Бурундуки хорошо лазают по деревьям, но в случае тревоги прячутся в своих подземных или наземных убежищах. Активными бывают в светлое время суток. Питаются бурундуки семенами, в хвойных лесах предпочитают семена хвойных деревьев, от урожая которых зависит их жизненное благополучие. Едят бурундуки также ягоды, грибы, лишайники, насекомых и других беспозвоночных. На зиму запасают до 5 кг отборных семян. Зимой сибирский бурундук впадает в неглубокую спячку. Вскоре после весеннего пробуждения проходит гон. В единственном в году приплоде бывает от 2 до 10 (обычно 4—6) детенышей.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142984"/>
            <a:ext cx="54292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Суслик серый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Суслик серый средних размеров: длина тела до 23,5 см . Хвост умеренной длины: до 7 см . Подошвы задних лап покрыты волосами почти до мозолей в основании пальцев. Окраска верха однотонная буровато-охристая, нередко с заметными светлыми пятнами. Распространен на юге Западной и Средней Европы. Поселяется этот суслик в равнинных и горных ландшафтах лесостепной и степной зон, на пастбищах, целинных участках и неудобных для обработки местах (например, сильно каменистых). На пахотных землях он устраивает только временные норы, разрушаемые позднее при вспашке. Перед спячкой взрослые суслики выходят реже и в разное время светлой половины суток. Норы серого суслика бывают временные и постоянные.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500174"/>
            <a:ext cx="37862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8258204" cy="584043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Фауна Кузбасса очень разнообразна. В Кемеровской области водится около 450 видов позвоночных животных, в том числе 68 видов млекопитающих, более 300 видов птиц, 6 рептилий, 5 амфибий и 42 вида рыб. Большинство из них издревле обитали здесь.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Однако в последнее время растет число видов завезенных и акклиматизированных человеком. К примеру – норка, ондатра и заяц-русак. Или расселяющихся самостоятельно – такие как серая крыса, еж и кабан. Кроме того, из соседних краев изредка забредает снежный барс и </a:t>
            </a:r>
            <a:r>
              <a:rPr lang="ru-RU" dirty="0" err="1" smtClean="0">
                <a:solidFill>
                  <a:srgbClr val="FF0000"/>
                </a:solidFill>
              </a:rPr>
              <a:t>солонгой</a:t>
            </a:r>
            <a:r>
              <a:rPr lang="ru-RU" dirty="0" smtClean="0">
                <a:solidFill>
                  <a:srgbClr val="FF0000"/>
                </a:solidFill>
              </a:rPr>
              <a:t>, мигрируют различные грызуны и птицы.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Среди постоянных жителей самые крупные – медведь и лось. Они живут в основном в таежных местах. В гористой местности можно встретить сибирских северных оленей, азиатского марала и кабаргу. Их родственник косуля предпочитает лиственные леса и лесостепи.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Хищники рысь и росомаха, хотя и обитают практически повсеместно, – звери довольно редкие: всего несколько сот особей. Зато их более мелкие собратья – лиса, колонок, горностай, ласка встречаются гораздо чаще. Также как и другие аборигены края, грызуны и травоядные: заяц-беляк, белка, бурундук, бурозубки, кроты.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 степной и лесостепной зонах водятся волки, хорьки, вольготно живут суслики, хомяки, сурки, полевки и другая живность.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 таежной зоне певчих птиц обитает меньше, чем в лиственных лесах, но зато встречаются промысловые виды: рябчик, глухарь, тетерев. Большую роль в распространении кедра вносит кедровка. Охраняют леса дятлы, поползни, синицы, козодои, иволги, сойки, сороки и клесты. В березовых колках и </a:t>
            </a:r>
            <a:r>
              <a:rPr lang="ru-RU" dirty="0" err="1" smtClean="0">
                <a:solidFill>
                  <a:srgbClr val="FF0000"/>
                </a:solidFill>
              </a:rPr>
              <a:t>лесостепях</a:t>
            </a:r>
            <a:r>
              <a:rPr lang="ru-RU" dirty="0" smtClean="0">
                <a:solidFill>
                  <a:srgbClr val="FF0000"/>
                </a:solidFill>
              </a:rPr>
              <a:t> распространены куропатка и перепела. По берегам водоемов гнездятся гуси, утки, журавли, кулики. Огромную помощь в борьбе с вредителями сельского хозяйства оказывают хищные птицы: пустельга, совы, лунь, конек, балабаны.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Филин – самая крупная сова встречается редко и нуждается в охране. Так же как и соболь, выдра, северный олень, обыкновенный ушан и еще около 80 видов животных. Для их защиты и систематизации в области создана Красная книга Кузбасса.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Обширные водные просторы нашего края до недавнего времени были знамениты рыбными богатствами. И сейчас в чистых таежных и горных реках водится таймень, ленок, сиг, елец, налим, щука, чебак, язь и еще около 30 видов рыб. Однако промышленная деятельность человека, загрязнение Томи, строительство гидротехнических сооружений отрицательно влияет на водную фауну Кузбасса.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Мир беспозвоночных и насекомых, обитающих на территории Кемеровской области, насчитывает тысячи видов и еще недостаточно изучены. Более того, ежегодно он пополняется новыми для фауны области и даже вообще неизвестными науке видами. Но тем и интересна уникальная природа Кузнецкого края.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Берегите природу !!!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Венерин башмачок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Растет в светлых лесах и на вырубках по всей Восточной Сибири, но не часто. Растение очень декоративно, поэтому в период цветения его часто собирают в букеты, вырывая вместе с корневищем, что привело к сокращению его ареала. В настоящее время повсеместно нуждается в охране, и сбор его для букетов и других целей, особенно с частью корневища, совершенно недопустим. Цветет в июне.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venerin_bashmach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28604"/>
            <a:ext cx="521497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липа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Дерево до 22 м высотой. Молодые годовалые побеги темно-красновато-бурые. Почки округло-почковидной формы, пластинки листьев 4—5,5 см длиной, 4,5—6 см шириной, основание листа слегка клиновидное, иногда почти плоское. Листья вегетативных побегов более крупные, при основании </a:t>
            </a:r>
            <a:r>
              <a:rPr lang="ru-RU" dirty="0" err="1" smtClean="0"/>
              <a:t>глубокосердцевидные</a:t>
            </a:r>
            <a:r>
              <a:rPr lang="ru-RU" dirty="0" smtClean="0"/>
              <a:t>, слегка неравнобокие, сверху темно-зеленые, снизу бледные, но не сизоватые, голые, в углах между жилками с длинными рыжеватыми волосками, на верхушке </a:t>
            </a:r>
            <a:r>
              <a:rPr lang="ru-RU" dirty="0" err="1" smtClean="0"/>
              <a:t>короткозаостренные</a:t>
            </a:r>
            <a:r>
              <a:rPr lang="ru-RU" dirty="0" smtClean="0"/>
              <a:t>, по краю </a:t>
            </a:r>
            <a:r>
              <a:rPr lang="ru-RU" dirty="0" err="1" smtClean="0"/>
              <a:t>пиловидно-зубчатые</a:t>
            </a:r>
            <a:r>
              <a:rPr lang="ru-RU" dirty="0" smtClean="0"/>
              <a:t>. Цветки в 5—8 цветковых полузонтиках, прицветник продолговатый, на верхушке закругленный, прикреплен в 1—2 см от основания цветоноса. Лепестки зеленовато-белые, ланцетные, немного длиннее чашелистиков. Тычинки длиннее лепестков, завязь покрыта плотным серовато-белым войлоком, лопасти рыльца округло-сердцевидные. Орешки </a:t>
            </a:r>
            <a:r>
              <a:rPr lang="ru-RU" dirty="0" err="1" smtClean="0"/>
              <a:t>одно-двусемянные</a:t>
            </a:r>
            <a:r>
              <a:rPr lang="ru-RU" dirty="0" smtClean="0"/>
              <a:t>, грушевидные, на верхушке резко суженные в короткий носик, коротко опушенные.</a:t>
            </a:r>
          </a:p>
          <a:p>
            <a:endParaRPr lang="ru-RU" dirty="0" smtClean="0"/>
          </a:p>
          <a:p>
            <a:r>
              <a:rPr lang="ru-RU" dirty="0" smtClean="0"/>
              <a:t>Распространение. Горная </a:t>
            </a:r>
            <a:r>
              <a:rPr lang="ru-RU" dirty="0" err="1" smtClean="0"/>
              <a:t>Шория</a:t>
            </a:r>
            <a:r>
              <a:rPr lang="ru-RU" dirty="0" smtClean="0"/>
              <a:t>: на водоразделе </a:t>
            </a:r>
            <a:r>
              <a:rPr lang="ru-RU" dirty="0" err="1" smtClean="0"/>
              <a:t>pp</a:t>
            </a:r>
            <a:r>
              <a:rPr lang="ru-RU" dirty="0" smtClean="0"/>
              <a:t>. Б. Теш—Тамала— </a:t>
            </a:r>
            <a:r>
              <a:rPr lang="ru-RU" dirty="0" err="1" smtClean="0"/>
              <a:t>Кундель</a:t>
            </a:r>
            <a:r>
              <a:rPr lang="ru-RU" dirty="0" smtClean="0"/>
              <a:t> (</a:t>
            </a:r>
            <a:r>
              <a:rPr lang="ru-RU" dirty="0" err="1" smtClean="0"/>
              <a:t>Кузедеевский</a:t>
            </a:r>
            <a:r>
              <a:rPr lang="ru-RU" dirty="0" smtClean="0"/>
              <a:t> “Липовый остров”); в верхнем течении Томи (пос. </a:t>
            </a:r>
            <a:r>
              <a:rPr lang="ru-RU" dirty="0" err="1" smtClean="0"/>
              <a:t>Чульжан</a:t>
            </a:r>
            <a:r>
              <a:rPr lang="ru-RU" dirty="0" smtClean="0"/>
              <a:t>) и по ее притокам (</a:t>
            </a:r>
            <a:r>
              <a:rPr lang="ru-RU" dirty="0" err="1" smtClean="0"/>
              <a:t>Тутуяс</a:t>
            </a:r>
            <a:r>
              <a:rPr lang="ru-RU" dirty="0" smtClean="0"/>
              <a:t>, </a:t>
            </a:r>
            <a:r>
              <a:rPr lang="ru-RU" dirty="0" err="1" smtClean="0"/>
              <a:t>Баранзас</a:t>
            </a:r>
            <a:r>
              <a:rPr lang="ru-RU" dirty="0" smtClean="0"/>
              <a:t>), в нижнем течении </a:t>
            </a:r>
            <a:r>
              <a:rPr lang="ru-RU" dirty="0" err="1" smtClean="0"/>
              <a:t>Мрас-Су</a:t>
            </a:r>
            <a:r>
              <a:rPr lang="ru-RU" dirty="0" smtClean="0"/>
              <a:t>, станция </a:t>
            </a:r>
            <a:r>
              <a:rPr lang="ru-RU" dirty="0" err="1" smtClean="0"/>
              <a:t>Тенеш</a:t>
            </a:r>
            <a:r>
              <a:rPr lang="ru-RU" dirty="0" smtClean="0"/>
              <a:t> в 2,5 км к югу от пос. </a:t>
            </a:r>
            <a:r>
              <a:rPr lang="ru-RU" dirty="0" err="1" smtClean="0"/>
              <a:t>Калары</a:t>
            </a:r>
            <a:r>
              <a:rPr lang="ru-RU" dirty="0" smtClean="0"/>
              <a:t>; Кузнецкий Алатау: в бассейне </a:t>
            </a:r>
            <a:r>
              <a:rPr lang="ru-RU" dirty="0" err="1" smtClean="0"/>
              <a:t>Тайдона</a:t>
            </a:r>
            <a:r>
              <a:rPr lang="ru-RU" dirty="0" smtClean="0"/>
              <a:t>, в верховьях Средней </a:t>
            </a:r>
            <a:r>
              <a:rPr lang="ru-RU" dirty="0" err="1" smtClean="0"/>
              <a:t>Терси</a:t>
            </a:r>
            <a:r>
              <a:rPr lang="ru-RU" dirty="0" smtClean="0"/>
              <a:t>; на </a:t>
            </a:r>
            <a:r>
              <a:rPr lang="ru-RU" dirty="0" err="1" smtClean="0"/>
              <a:t>Салаирском</a:t>
            </a:r>
            <a:r>
              <a:rPr lang="ru-RU" dirty="0" smtClean="0"/>
              <a:t> кряже: в бассейне рек </a:t>
            </a:r>
            <a:r>
              <a:rPr lang="ru-RU" dirty="0" err="1" smtClean="0"/>
              <a:t>Кара-Чумыш</a:t>
            </a:r>
            <a:r>
              <a:rPr lang="ru-RU" dirty="0" smtClean="0"/>
              <a:t> и </a:t>
            </a:r>
            <a:r>
              <a:rPr lang="ru-RU" dirty="0" err="1" smtClean="0"/>
              <a:t>Тогул</a:t>
            </a:r>
            <a:r>
              <a:rPr lang="ru-RU" dirty="0" smtClean="0"/>
              <a:t>. Наиболее крупный участок ареала находится в Горной </a:t>
            </a:r>
            <a:r>
              <a:rPr lang="ru-RU" dirty="0" err="1" smtClean="0"/>
              <a:t>Шории</a:t>
            </a:r>
            <a:r>
              <a:rPr lang="ru-RU" dirty="0" smtClean="0"/>
              <a:t>. </a:t>
            </a:r>
            <a:r>
              <a:rPr lang="ru-RU" dirty="0" err="1" smtClean="0"/>
              <a:t>Алтае-Саянский</a:t>
            </a:r>
            <a:r>
              <a:rPr lang="ru-RU" dirty="0" smtClean="0"/>
              <a:t> </a:t>
            </a:r>
            <a:r>
              <a:rPr lang="ru-RU" dirty="0" err="1" smtClean="0"/>
              <a:t>эндем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lipa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66"/>
            <a:ext cx="528641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яртышник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Многолетнее растение с двумя подземными яйцевидными клубнями 3—4 см длиной. Стебель 20—45 см высотой. Листья нежно-зеленые, блестящие, очередные, в количестве 3—5. Соцветие цилиндрическое, 4—10 см длиной. Цветки многочисленные с приятным запахом, розовые с фиолетово-пурпурными жилками. Листочков околоцветника 5, яйцевидных или ланцетных, скрученных в виде шлема. Губа 10—14 мм длиной, при основании с двумя боковыми линейными долями до 8 мм длиной. Средняя доля у основания линейно-продолговатая, к верхушке обратно клиновидно-расширенная и двулопастная. Шпорец 5—6 мм длиной.</a:t>
            </a:r>
          </a:p>
          <a:p>
            <a:endParaRPr lang="ru-RU" dirty="0" smtClean="0"/>
          </a:p>
          <a:p>
            <a:r>
              <a:rPr lang="ru-RU" dirty="0" smtClean="0"/>
              <a:t>Распространение. </a:t>
            </a:r>
            <a:r>
              <a:rPr lang="ru-RU" dirty="0" err="1" smtClean="0"/>
              <a:t>Чебулинский</a:t>
            </a:r>
            <a:r>
              <a:rPr lang="ru-RU" dirty="0" smtClean="0"/>
              <a:t> район: с. Шестаково; Тяжинский район: д. Новопокровка, д. Ключевая; пос. Тисуль. В Западной Сибири — Тюменская, Курганская, Омская, Томская, Новосибирская, Кемеровская области, Алтай. Евразийский ареал.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yatryshn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66"/>
            <a:ext cx="528641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Кандык</a:t>
            </a:r>
            <a:r>
              <a:rPr lang="ru-RU" dirty="0" smtClean="0"/>
              <a:t> сибирский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Поразительна </a:t>
            </a:r>
            <a:r>
              <a:rPr lang="ru-RU" dirty="0" err="1" smtClean="0"/>
              <a:t>приспосабливаемость</a:t>
            </a:r>
            <a:r>
              <a:rPr lang="ru-RU" dirty="0" smtClean="0"/>
              <a:t> цветка </a:t>
            </a:r>
            <a:r>
              <a:rPr lang="ru-RU" dirty="0" err="1" smtClean="0"/>
              <a:t>кандыка</a:t>
            </a:r>
            <a:r>
              <a:rPr lang="ru-RU" dirty="0" smtClean="0"/>
              <a:t> к нашему климату с его холодной весенней погодой. Можно наблюдать, как побег </a:t>
            </a:r>
            <a:r>
              <a:rPr lang="ru-RU" dirty="0" err="1" smtClean="0"/>
              <a:t>кандыка</a:t>
            </a:r>
            <a:r>
              <a:rPr lang="ru-RU" dirty="0" smtClean="0"/>
              <a:t> прорастает через еще не стаявший снег. Часто цветки распускаются, когда температура воздуха опускается ниже ноля градусов. В холодную погоду опускающимися лепестками он прикрывает завязь. Луковицы </a:t>
            </a:r>
            <a:r>
              <a:rPr lang="ru-RU" dirty="0" err="1" smtClean="0"/>
              <a:t>кандыка</a:t>
            </a:r>
            <a:r>
              <a:rPr lang="ru-RU" dirty="0" smtClean="0"/>
              <a:t> содержат крахмал, глюкозу, белок. Издавна используются в пищу.</a:t>
            </a:r>
          </a:p>
          <a:p>
            <a:endParaRPr lang="ru-RU" dirty="0" smtClean="0"/>
          </a:p>
          <a:p>
            <a:r>
              <a:rPr lang="ru-RU" dirty="0" smtClean="0"/>
              <a:t>Нарезанные луковицы высушивают и растирают в муку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kand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66"/>
            <a:ext cx="521497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звери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Обыкновенную белку знают все. Представление о ней вполне соответствует в общих чертах и для остальных 54 видов этого рода. Длина тела белок бывает 20—32 см, длина хвоста 19—31 см. Масса от 180 до 1000 г . Окраска варьирует не только от вида к виду, но и в пределах одного вида в зависимости от района, сезона, возраста или просто от индивидуальности зверька. Достаточно указать, что обыкновенная белка может быть рыжей, пепельной, почти черной и т. д. Большинство видов не имеет кисточек на ушах. Они есть лишь у обыкновенной белки и у североамериканской Белки умеренных широт два раза в году линяют, но хвост линяет за этот период только один раз. Зимний мех у белок из холодных районов сильно отличается от летнего. Все белки питаются разнообразным растительным кормом: древесными семенами, ягодами и фруктами, орехами, грибами, почками и побегами, корой и лишайниками. К растительной пище добавляются животные корма: насекомые и другие мелкие беспозвоночные, яйца птиц, ящериц и змеи, птенцы и даже мелкие грызуны и ящерицы. Обыкновенная белка, как и другие виды этого рода, — типично древесное животное. Она прекрасно лазает по ветвям и легко перепрыгивает с одного дерева на другое. В случае необходимости белка может без вреда для себя прыгнуть с вершины высокого дерева на землю. Она устраивает гнездо в дуплах или ветвях деревьев. Гнездо из ветвей имеет форму шара с боковым входом. Изнутри такое гнездо (</a:t>
            </a:r>
            <a:r>
              <a:rPr lang="ru-RU" dirty="0" err="1" smtClean="0"/>
              <a:t>гайно</a:t>
            </a:r>
            <a:r>
              <a:rPr lang="ru-RU" dirty="0" smtClean="0"/>
              <a:t>) выстлано мягким растительным материалом.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49292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Ласка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Самый мелкий зверек из всех хищных. У нее тонкое, вытянутое, удивительно гибкое тело с коротким хвостиком без черного конца. Летом сверху ласка светло-бурая, снизу белая или желтоватая, зимой на севере ареала целиком снежно-белая. Длина тела — 13—28 см, хвоста не более 9 см , масса — 40—100 г. Ласка распространена почти по всей территории России и бывшего СССР, за исключением некоторых районов Крайнего Севера, пустынь Средней Азии. Она встречается по всей Европе, Северной Африке, большей части Азии, в Северной Америке. Ласка водится там, где особенно многочисленны мышевидные грызуны,— на полях, среди бурьяна, кустарников, на зарастающих вырубках, по опушкам, на окраинах селений, в скирдах соломы, стогах сена, но лишь в случае отсутствия своего конкурента — горностая. На севере ареала она значительно малочисленное горностая, а на юге, наоборот, преобладает. Ласка с удивительной ловкостью и энергией уничтожает мышей, полевок, преследуя их даже в норах и убежищах и при случае убивая больше, чем может съесть. Этим ласка приносит неоценимую пользу. Биология размножения изучена недостаточно. Беременные самки и новорожденные наблюдаются и летом и зимой. Продолжительность беременности неизвестна. В выводке насчитывается от 3 до 10 детенышей. Число их увеличивается в годы обилия грызунов.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071546"/>
            <a:ext cx="37862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dirty="0" smtClean="0"/>
              <a:t>олк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Весь внешний облик этого хищника свидетельствует о его мощи и отличной приспособленности к неутомимому бегу, преследованию и нападению на своих жертв. По величине матерый волк больше крупной овчарки. Длина тела в среднем 105— 160 см , хвоста — 35—50 см, высота в плечах 80—85 см и до 100 см . Масса обычно 32—50 кг. В литературе упоминаются волки, якобы имевшие массу более 90 кг , однако среди многих сотен точно взвешенных волков из разных частей мира не было ни одного тяжелее 79 кг . Окраска и размеры волков подвержены сильной индивидуальной и географической изменчивости. Только на территории России водятся волки почти 8—9 подвидов, еще больше их в Северной Америке. Самые крупные звери живут на Крайнем Севере, мелкие — на юге. Первые окрашены в очень светлые тона, а зимой почти совсем белеют. Лесной зоне свойственны волки наиболее интенсивно окрашенных подвидов, тогда как на юге, в пустынях, их сменяют звери тускло-песчаной окраски. Волк распространен достаточно широко.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7166"/>
            <a:ext cx="564357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2172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Растения кемеровской области</vt:lpstr>
      <vt:lpstr>Венерин башмачок</vt:lpstr>
      <vt:lpstr>липа</vt:lpstr>
      <vt:lpstr>яртышник</vt:lpstr>
      <vt:lpstr>Кандык сибирский</vt:lpstr>
      <vt:lpstr>звери</vt:lpstr>
      <vt:lpstr>Белка</vt:lpstr>
      <vt:lpstr>Ласка</vt:lpstr>
      <vt:lpstr>Волк</vt:lpstr>
      <vt:lpstr>Крот</vt:lpstr>
      <vt:lpstr>Бурундук сибирский</vt:lpstr>
      <vt:lpstr>Суслик серый</vt:lpstr>
      <vt:lpstr>Слайд 13</vt:lpstr>
      <vt:lpstr>Берегите природу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Алексей</cp:lastModifiedBy>
  <cp:revision>4</cp:revision>
  <dcterms:created xsi:type="dcterms:W3CDTF">2011-12-07T14:35:40Z</dcterms:created>
  <dcterms:modified xsi:type="dcterms:W3CDTF">2011-12-08T13:38:55Z</dcterms:modified>
</cp:coreProperties>
</file>