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132856"/>
            <a:ext cx="6172200" cy="18943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Ребусы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005064"/>
            <a:ext cx="6172200" cy="13780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Презентацию выполнил: Гейгер Ирина 3 «Г»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4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Ребусы в картинках с ответ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0010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87727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стрекоза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142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graza.ru/images/stories/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764704"/>
            <a:ext cx="882098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6612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Косы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08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5760640" cy="212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229200"/>
            <a:ext cx="23042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Семья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3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62473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6949" y="548485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Киев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119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528" y="1340768"/>
            <a:ext cx="673994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66124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Метель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38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779380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55172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Королева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215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59"/>
            <a:ext cx="7632848" cy="282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5805264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Посёлок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259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Ребусы в картинках с ответ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36712"/>
            <a:ext cx="882098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602128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аист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497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Ребусы в картинках с ответ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2656"/>
            <a:ext cx="864096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587727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огород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655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19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Кристина</dc:creator>
  <cp:lastModifiedBy>Кристина</cp:lastModifiedBy>
  <cp:revision>3</cp:revision>
  <dcterms:created xsi:type="dcterms:W3CDTF">2012-12-03T13:47:14Z</dcterms:created>
  <dcterms:modified xsi:type="dcterms:W3CDTF">2012-12-03T14:16:02Z</dcterms:modified>
</cp:coreProperties>
</file>