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54A1-1E3F-415D-A97C-806C2CF96782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E8366-173E-444D-85A0-E6D599661E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5926" y="2514600"/>
            <a:ext cx="50321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Tag - questions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381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Translate  from English into Russian:</a:t>
            </a: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endParaRPr lang="ru-RU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752601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school                    arrange</a:t>
            </a:r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friend                    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accomodation</a:t>
            </a:r>
            <a:endParaRPr lang="en-US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local                       responsible</a:t>
            </a:r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group                     educational </a:t>
            </a:r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stay                   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programme</a:t>
            </a:r>
            <a:endParaRPr lang="en-US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students</a:t>
            </a:r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costs</a:t>
            </a:r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2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Translate from Russian into English:</a:t>
            </a:r>
            <a:endParaRPr lang="ru-RU" sz="32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305800" cy="52578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директор                                             государственная школа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культурная программа                    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устроить пикник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местная футбольная команда            договориться о дате и времени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группа учеников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оставаться после уроков</a:t>
            </a:r>
          </a:p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остановиться в отеле</a:t>
            </a:r>
          </a:p>
          <a:p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086600" cy="685800"/>
          </a:xfrm>
        </p:spPr>
        <p:txBody>
          <a:bodyPr/>
          <a:lstStyle/>
          <a:p>
            <a:r>
              <a:rPr lang="en-US" dirty="0" smtClean="0"/>
              <a:t>Task 1.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143000"/>
            <a:ext cx="7696200" cy="50292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30352" indent="-457200">
              <a:buAutoNum type="arabicPeriod"/>
            </a:pP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Ann 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likes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oranges, …?            </a:t>
            </a:r>
          </a:p>
          <a:p>
            <a:pPr marL="530352" indent="-457200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A) isn’t Ann?          B) does she?   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C) doesn’t Ann?   D) doesn’t she?</a:t>
            </a:r>
          </a:p>
          <a:p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Boys 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 run 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well, …?            </a:t>
            </a:r>
          </a:p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A) can boys?         B) can’t they? </a:t>
            </a:r>
          </a:p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C) can’t boys?      D) don’t they?</a:t>
            </a:r>
          </a:p>
          <a:p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Our partners 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aren’t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responsible for the social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programme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…?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A) are they?           B) are our partners? </a:t>
            </a:r>
          </a:p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C) do they?            D) aren’t they?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381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8305800" cy="2950698"/>
          </a:xfrm>
        </p:spPr>
        <p:txBody>
          <a:bodyPr>
            <a:normAutofit fontScale="2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Animals </a:t>
            </a:r>
            <a:r>
              <a:rPr lang="en-US" sz="1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don’t fly</a:t>
            </a:r>
            <a:r>
              <a:rPr lang="en-US" sz="1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…?              </a:t>
            </a:r>
          </a:p>
          <a:p>
            <a:r>
              <a:rPr lang="en-US" sz="1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A) don’t they?        B) do they?                                                              C) do animals?      D) are they?</a:t>
            </a:r>
          </a:p>
          <a:p>
            <a:endParaRPr lang="ru-RU" sz="1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1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Russian students </a:t>
            </a:r>
            <a:r>
              <a:rPr lang="en-US" sz="1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will visit</a:t>
            </a:r>
            <a:r>
              <a:rPr lang="en-US" sz="1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Britain in April, …?                                                     </a:t>
            </a:r>
          </a:p>
          <a:p>
            <a:r>
              <a:rPr lang="en-US" sz="1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A) don’t they?       B) </a:t>
            </a:r>
            <a:r>
              <a:rPr lang="en-US" sz="1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willn</a:t>
            </a:r>
            <a:r>
              <a:rPr lang="en-US" sz="1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 </a:t>
            </a:r>
            <a:r>
              <a:rPr lang="en-US" sz="1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 they? </a:t>
            </a:r>
            <a:endParaRPr lang="ru-RU" sz="1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1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C) won’t they?      D) do they?</a:t>
            </a:r>
            <a:endParaRPr lang="ru-RU" sz="1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1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endParaRPr lang="ru-RU" sz="1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086600" cy="609600"/>
          </a:xfrm>
        </p:spPr>
        <p:txBody>
          <a:bodyPr/>
          <a:lstStyle/>
          <a:p>
            <a:r>
              <a:rPr lang="en-US" dirty="0" smtClean="0"/>
              <a:t>Task 2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7696200" cy="4800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1.Andrew didn’t write an invitation letter, …?</a:t>
            </a: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2.Our students like to speak English, …?</a:t>
            </a: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3.Girls can dance well, …?</a:t>
            </a: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4.Roma isn’t a good pupil,…?</a:t>
            </a: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5.We won’t have Drama lessons this year, …?</a:t>
            </a: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143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Task 3.</a:t>
            </a:r>
            <a:r>
              <a:rPr lang="en-US" sz="2800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Translate into English</a:t>
            </a:r>
            <a:r>
              <a:rPr lang="ru-RU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8077200" cy="5029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друг умеет играть в компьютерные игры, не так ли?</a:t>
            </a:r>
          </a:p>
          <a:p>
            <a:pPr lvl="0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апреле группа русских учащихся посетит Великобританию, не так ли?</a:t>
            </a:r>
          </a:p>
          <a:p>
            <a:pPr lvl="0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Вчера мы не ходили в парк, так ведь?</a:t>
            </a:r>
          </a:p>
          <a:p>
            <a:pPr lvl="0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 директор отвечает за образовательную программу, не так ли?</a:t>
            </a:r>
          </a:p>
          <a:p>
            <a:pPr lvl="0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не являюсь учеником 7-го класса, так ведь? </a:t>
            </a:r>
          </a:p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 учитель английского языка   </a:t>
            </a:r>
            <a:br>
              <a:rPr lang="ru-RU" dirty="0" smtClean="0"/>
            </a:br>
            <a:r>
              <a:rPr lang="ru-RU" dirty="0" smtClean="0"/>
              <a:t>Клыкова Марина Владимировна</a:t>
            </a:r>
            <a:br>
              <a:rPr lang="ru-RU" dirty="0" smtClean="0"/>
            </a:br>
            <a:r>
              <a:rPr lang="ru-RU" dirty="0" smtClean="0"/>
              <a:t>МБОУ СОШ № 92</a:t>
            </a:r>
            <a:br>
              <a:rPr lang="ru-RU" dirty="0" smtClean="0"/>
            </a:br>
            <a:r>
              <a:rPr lang="ru-RU" dirty="0" smtClean="0"/>
              <a:t>г. Кемерово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159</TotalTime>
  <Words>314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Translate  from English into Russian:   </vt:lpstr>
      <vt:lpstr>Translate from Russian into English:</vt:lpstr>
      <vt:lpstr>Task 1.</vt:lpstr>
      <vt:lpstr>Слайд 5</vt:lpstr>
      <vt:lpstr>Task 2</vt:lpstr>
      <vt:lpstr>         Task 3. Translate into English </vt:lpstr>
      <vt:lpstr>Выполнил учитель английского языка    Клыкова Марина Владимировна МБОУ СОШ № 92 г. Кемерово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Владелец</cp:lastModifiedBy>
  <cp:revision>21</cp:revision>
  <dcterms:created xsi:type="dcterms:W3CDTF">2011-11-21T15:05:13Z</dcterms:created>
  <dcterms:modified xsi:type="dcterms:W3CDTF">2012-12-09T17:29:51Z</dcterms:modified>
</cp:coreProperties>
</file>