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81" d="100"/>
          <a:sy n="81" d="100"/>
        </p:scale>
        <p:origin x="-10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0F4E-BE9F-4F95-8A62-47F358BA3D78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0236-01F6-4BB5-8456-1284C4A0403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0F4E-BE9F-4F95-8A62-47F358BA3D78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0236-01F6-4BB5-8456-1284C4A040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0F4E-BE9F-4F95-8A62-47F358BA3D78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0236-01F6-4BB5-8456-1284C4A040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0F4E-BE9F-4F95-8A62-47F358BA3D78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0236-01F6-4BB5-8456-1284C4A040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0F4E-BE9F-4F95-8A62-47F358BA3D78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0EE0236-01F6-4BB5-8456-1284C4A0403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0F4E-BE9F-4F95-8A62-47F358BA3D78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0236-01F6-4BB5-8456-1284C4A040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0F4E-BE9F-4F95-8A62-47F358BA3D78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0236-01F6-4BB5-8456-1284C4A040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0F4E-BE9F-4F95-8A62-47F358BA3D78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0236-01F6-4BB5-8456-1284C4A040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0F4E-BE9F-4F95-8A62-47F358BA3D78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0236-01F6-4BB5-8456-1284C4A040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0F4E-BE9F-4F95-8A62-47F358BA3D78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0236-01F6-4BB5-8456-1284C4A040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0F4E-BE9F-4F95-8A62-47F358BA3D78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0236-01F6-4BB5-8456-1284C4A040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1660F4E-BE9F-4F95-8A62-47F358BA3D78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0EE0236-01F6-4BB5-8456-1284C4A0403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Геннадий Андреевич Зюганов</a:t>
            </a:r>
            <a:endParaRPr lang="ru-RU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178" y="1689244"/>
            <a:ext cx="2967644" cy="4530436"/>
          </a:xfrm>
        </p:spPr>
      </p:pic>
    </p:spTree>
    <p:extLst>
      <p:ext uri="{BB962C8B-B14F-4D97-AF65-F5344CB8AC3E}">
        <p14:creationId xmlns:p14="http://schemas.microsoft.com/office/powerpoint/2010/main" val="90765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Геннадий Андреевич Зюганов</a:t>
            </a:r>
            <a:r>
              <a:rPr lang="ru-RU" sz="2000" dirty="0"/>
              <a:t> (род. </a:t>
            </a:r>
            <a:r>
              <a:rPr lang="en-US" sz="2000" dirty="0" smtClean="0"/>
              <a:t>26</a:t>
            </a:r>
            <a:r>
              <a:rPr lang="ru-RU" sz="2000" dirty="0" smtClean="0"/>
              <a:t> </a:t>
            </a:r>
            <a:r>
              <a:rPr lang="ru-RU" sz="2000" dirty="0"/>
              <a:t>июня 1944, </a:t>
            </a:r>
            <a:r>
              <a:rPr lang="ru-RU" sz="2000" dirty="0" err="1"/>
              <a:t>Мымрино</a:t>
            </a:r>
            <a:r>
              <a:rPr lang="ru-RU" sz="2000" dirty="0"/>
              <a:t>, </a:t>
            </a:r>
            <a:r>
              <a:rPr lang="ru-RU" sz="2000" dirty="0" err="1" smtClean="0"/>
              <a:t>Хотынецки</a:t>
            </a:r>
            <a:r>
              <a:rPr lang="ru-RU" sz="2000" dirty="0" err="1"/>
              <a:t>й</a:t>
            </a:r>
            <a:r>
              <a:rPr lang="ru-RU" sz="2000" dirty="0" smtClean="0"/>
              <a:t> </a:t>
            </a:r>
            <a:r>
              <a:rPr lang="ru-RU" sz="2000" dirty="0"/>
              <a:t>район, Орловская область, РСФСР, СССР) —российский политический деятель, председатель Совета Союза </a:t>
            </a:r>
            <a:r>
              <a:rPr lang="ru-RU" sz="2000" dirty="0" smtClean="0"/>
              <a:t>компартий</a:t>
            </a:r>
            <a:r>
              <a:rPr lang="ru-RU" sz="2000" dirty="0"/>
              <a:t> — КПСС (c 2001), председатель Центрального </a:t>
            </a:r>
            <a:r>
              <a:rPr lang="ru-RU" sz="2000" dirty="0" smtClean="0"/>
              <a:t>комитета Коммунистической </a:t>
            </a:r>
            <a:r>
              <a:rPr lang="ru-RU" sz="2000" dirty="0"/>
              <a:t>партии Российской Федерации (с 1995), председатель президиума Центрального исполнительного </a:t>
            </a:r>
            <a:r>
              <a:rPr lang="ru-RU" sz="2000" dirty="0" smtClean="0"/>
              <a:t>комитета </a:t>
            </a:r>
            <a:r>
              <a:rPr lang="ru-RU" sz="2000" dirty="0" smtClean="0"/>
              <a:t>КПРФ</a:t>
            </a:r>
            <a:r>
              <a:rPr lang="ru-RU" sz="2000" dirty="0"/>
              <a:t> </a:t>
            </a:r>
            <a:r>
              <a:rPr lang="ru-RU" sz="2000" dirty="0" smtClean="0"/>
              <a:t>(1993—1995</a:t>
            </a:r>
            <a:r>
              <a:rPr lang="ru-RU" sz="2000" dirty="0"/>
              <a:t>). Депутат государственной думы I — VI созывов (с 1993). Член ПАСЕ (с 1996). Четырежды баллотировался </a:t>
            </a:r>
            <a:r>
              <a:rPr lang="ru-RU" sz="2000" dirty="0" smtClean="0"/>
              <a:t>на пост </a:t>
            </a:r>
            <a:r>
              <a:rPr lang="ru-RU" sz="2000" dirty="0"/>
              <a:t>Президента Российской Федерации, каждый раз занимая второе место (1996, где вышел во второй тур, 2000, 2008 и 2012).</a:t>
            </a:r>
          </a:p>
          <a:p>
            <a:r>
              <a:rPr lang="ru-RU" sz="2000" dirty="0"/>
              <a:t>Доктор философских наук; автор ряда книг, а также публикаций в прессе.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752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0" dirty="0">
                <a:effectLst/>
              </a:rPr>
              <a:t>Биография</a:t>
            </a:r>
            <a:br>
              <a:rPr lang="ru-RU" sz="2800" b="0" dirty="0">
                <a:effectLst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000" dirty="0"/>
              <a:t>Родился в учительской семье в деревне </a:t>
            </a:r>
            <a:r>
              <a:rPr lang="ru-RU" sz="2000" dirty="0" err="1"/>
              <a:t>Мымрино</a:t>
            </a:r>
            <a:r>
              <a:rPr lang="ru-RU" sz="2000" dirty="0"/>
              <a:t> (около 100 км от Орла). По признанию самого Зюганова, он родился недоношенным — семимесячным</a:t>
            </a:r>
            <a:r>
              <a:rPr lang="ru-RU" sz="2000" dirty="0" smtClean="0"/>
              <a:t>.</a:t>
            </a:r>
            <a:endParaRPr lang="ru-RU" sz="2000" dirty="0"/>
          </a:p>
          <a:p>
            <a:r>
              <a:rPr lang="ru-RU" sz="2000" dirty="0"/>
              <a:t>Отец — Андрей Михайлович Зюганов (1910—1990), был командиром артиллерийского расчёта, по словам Геннадия Зюганова, потерял ногу под Севастополем</a:t>
            </a:r>
            <a:r>
              <a:rPr lang="ru-RU" sz="2000" dirty="0" smtClean="0"/>
              <a:t>.</a:t>
            </a:r>
            <a:r>
              <a:rPr lang="ru-RU" sz="2000" baseline="30000" dirty="0"/>
              <a:t> </a:t>
            </a:r>
            <a:r>
              <a:rPr lang="ru-RU" sz="2000" dirty="0"/>
              <a:t> После войны преподавал в </a:t>
            </a:r>
            <a:r>
              <a:rPr lang="ru-RU" sz="2000" dirty="0" err="1"/>
              <a:t>Мымринской</a:t>
            </a:r>
            <a:r>
              <a:rPr lang="ru-RU" sz="2000" dirty="0"/>
              <a:t> средней школе большинство предметов, в том числе основы сельского хозяйства, исключая иностранный и русский языки и литературу. Мать — Марфа Петровна, (1915—2004) — преподавала в начальных классах </a:t>
            </a:r>
            <a:r>
              <a:rPr lang="ru-RU" sz="2000" dirty="0" err="1"/>
              <a:t>Мымринской</a:t>
            </a:r>
            <a:r>
              <a:rPr lang="ru-RU" sz="2000" dirty="0"/>
              <a:t> школы</a:t>
            </a:r>
            <a:r>
              <a:rPr lang="ru-RU" sz="2000" dirty="0" smtClean="0"/>
              <a:t>.</a:t>
            </a:r>
          </a:p>
          <a:p>
            <a:r>
              <a:rPr lang="ru-RU" sz="2000" dirty="0"/>
              <a:t>Окончив с серебряной медалью </a:t>
            </a:r>
            <a:r>
              <a:rPr lang="ru-RU" sz="2000" dirty="0" err="1"/>
              <a:t>Мымринскую</a:t>
            </a:r>
            <a:r>
              <a:rPr lang="ru-RU" sz="2000" dirty="0"/>
              <a:t> среднюю школу </a:t>
            </a:r>
            <a:r>
              <a:rPr lang="ru-RU" sz="2000" dirty="0" err="1"/>
              <a:t>Хотынецкого</a:t>
            </a:r>
            <a:r>
              <a:rPr lang="ru-RU" sz="2000" dirty="0"/>
              <a:t> района Орловской области в 1961 году, год проработал в ней учителем. В 1962 году поступил на физико-математический факультет Орловского педагогического института, который закончил с отличием в 1969 году. Был капитаном команды КВН </a:t>
            </a:r>
            <a:r>
              <a:rPr lang="ru-RU" sz="2000" dirty="0" smtClean="0"/>
              <a:t>факультета.</a:t>
            </a:r>
          </a:p>
          <a:p>
            <a:r>
              <a:rPr lang="ru-RU" sz="2000" dirty="0"/>
              <a:t>В 1963—1966 годах служил в Советской армии в радиационно-химической разведке Группы советских войск в Германии (в настоящее время — полковник запаса </a:t>
            </a:r>
            <a:r>
              <a:rPr lang="ru-RU" sz="2000" dirty="0" smtClean="0"/>
              <a:t>химических </a:t>
            </a:r>
            <a:r>
              <a:rPr lang="ru-RU" sz="2000" dirty="0"/>
              <a:t>войск).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961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4709160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/>
              <a:t>По официальной версии с 1969 по 1970 год преподавал в Орловском педагогическом институте. Одновременно занимался профсоюзной, комсомольской и партийной работой.</a:t>
            </a:r>
          </a:p>
          <a:p>
            <a:r>
              <a:rPr lang="ru-RU" sz="7200" dirty="0"/>
              <a:t>В 1966 году вступил в КПСС. С 1967 года — в органах ВЛКСМ, работал на выборных должностях районного, городского и областного звена.</a:t>
            </a:r>
          </a:p>
          <a:p>
            <a:r>
              <a:rPr lang="ru-RU" sz="7200" dirty="0"/>
              <a:t>С 1972 по 1974 годы работал первым секретарём Орловского обкома ВЛКСМ. В 1974—1983 годах был секретарём райкома, вторым секретарём Орловского горкома КПСС, затем — заведующим отделом пропаганды и агитации Орловского обкома КПСС. Одновременно с 1973 по 1977 год был депутатом Орловского горсовета, с 1980 по 1983 годы — депутатом Орловского областного совета депутатов.</a:t>
            </a:r>
          </a:p>
          <a:p>
            <a:r>
              <a:rPr lang="ru-RU" sz="7200" dirty="0"/>
              <a:t>С 1978 по 1980 годы учился на основном отделении Академии общественных наук при ЦК КПСС, окончил при ней аспирантуру экстерном. В 1980 году защитил кандидатскую диссертацию на тему «Основные направления развития социалистического городского образа жизни на примере крупных городов страны».</a:t>
            </a:r>
          </a:p>
          <a:p>
            <a:r>
              <a:rPr lang="ru-RU" sz="7200" dirty="0"/>
              <a:t>В 1983—1989 годах работал в Отделе агитации и пропаганды ЦК КПСС инструктором, заведующим сектором. В 1989—1990 годах был заместителем заведующего идеологическим отделом ЦК КПСС. Делегат XXVIII съезда КПСС (июнь 1990 года) и, соответственно, как представитель РСФСР — Учредительного съезда Компартии РСФСР (июнь-сентябрь 1990 года).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481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>
                <a:effectLst/>
              </a:rPr>
              <a:t>Труды и звания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900" dirty="0"/>
              <a:t>Автор серии монографий. Доктор философских наук, диссертация называлась «Основные тенденции общественно-политического развития России и его механизмы в 80—90 годы» и была защищена в МГУ. В 1996—2004 возглавлял Народно-патриотический союз России. С 2001 возглавляет Союз коммунистических партий — Коммунистическую партию Советского Союза.</a:t>
            </a:r>
          </a:p>
          <a:p>
            <a:r>
              <a:rPr lang="ru-RU" sz="1900" dirty="0"/>
              <a:t>Является автором социально-экономических программ патриотической оппозиции.</a:t>
            </a:r>
          </a:p>
          <a:p>
            <a:r>
              <a:rPr lang="ru-RU" sz="1900" dirty="0"/>
              <a:t>Почётный гражданин Орла.</a:t>
            </a:r>
          </a:p>
          <a:p>
            <a:r>
              <a:rPr lang="ru-RU" sz="1900" dirty="0"/>
              <a:t>Лауреат литературной премии имени Шолохова (учреждена Союзом писателей России). С 1993 года публикуется в «Советской России».</a:t>
            </a:r>
          </a:p>
          <a:p>
            <a:r>
              <a:rPr lang="ru-RU" sz="1900" dirty="0"/>
              <a:t>Награжден орденом «Знак Почёта</a:t>
            </a:r>
            <a:r>
              <a:rPr lang="ru-RU" sz="1900" dirty="0" smtClean="0"/>
              <a:t>», </a:t>
            </a:r>
            <a:r>
              <a:rPr lang="ru-RU" sz="1900" dirty="0"/>
              <a:t>медалями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479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</TotalTime>
  <Words>67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Геннадий Андреевич Зюганов</vt:lpstr>
      <vt:lpstr>Презентация PowerPoint</vt:lpstr>
      <vt:lpstr>Биография </vt:lpstr>
      <vt:lpstr>Презентация PowerPoint</vt:lpstr>
      <vt:lpstr>Труды и звания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Геннадий Андреевич Зюганов</dc:title>
  <dc:creator>Dmitriy</dc:creator>
  <cp:lastModifiedBy>Dmitriy</cp:lastModifiedBy>
  <cp:revision>4</cp:revision>
  <dcterms:created xsi:type="dcterms:W3CDTF">2012-09-26T11:08:40Z</dcterms:created>
  <dcterms:modified xsi:type="dcterms:W3CDTF">2012-09-26T11:38:30Z</dcterms:modified>
</cp:coreProperties>
</file>