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3" r:id="rId3"/>
    <p:sldId id="270" r:id="rId4"/>
    <p:sldId id="271" r:id="rId5"/>
    <p:sldId id="272" r:id="rId6"/>
    <p:sldId id="274" r:id="rId7"/>
    <p:sldId id="275" r:id="rId8"/>
    <p:sldId id="276" r:id="rId9"/>
    <p:sldId id="278" r:id="rId10"/>
    <p:sldId id="277" r:id="rId11"/>
    <p:sldId id="256" r:id="rId12"/>
    <p:sldId id="257" r:id="rId13"/>
    <p:sldId id="258" r:id="rId14"/>
    <p:sldId id="259" r:id="rId15"/>
    <p:sldId id="267" r:id="rId16"/>
    <p:sldId id="260" r:id="rId17"/>
    <p:sldId id="261" r:id="rId18"/>
    <p:sldId id="262" r:id="rId19"/>
    <p:sldId id="263" r:id="rId20"/>
    <p:sldId id="264" r:id="rId21"/>
    <p:sldId id="268" r:id="rId22"/>
    <p:sldId id="265" r:id="rId23"/>
    <p:sldId id="266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086600" cy="14700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52800" y="2946400"/>
            <a:ext cx="4432300" cy="1752600"/>
          </a:xfrm>
        </p:spPr>
        <p:txBody>
          <a:bodyPr anchor="ctr" anchorCtr="0">
            <a:normAutofit/>
            <a:scene3d>
              <a:camera prst="orthographicFront"/>
              <a:lightRig rig="threePt" dir="t"/>
            </a:scene3d>
            <a:sp3d extrusionH="25400"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521824"/>
            <a:ext cx="2133600" cy="259976"/>
          </a:xfrm>
        </p:spPr>
        <p:txBody>
          <a:bodyPr/>
          <a:lstStyle>
            <a:lvl1pPr algn="r">
              <a:defRPr/>
            </a:lvl1pPr>
          </a:lstStyle>
          <a:p>
            <a:fld id="{C230D7DF-9A54-4C7F-9080-78A2353D6258}" type="datetime1">
              <a:rPr/>
              <a:pPr/>
              <a:t>3/5/2008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21824"/>
            <a:ext cx="2895600" cy="259976"/>
          </a:xfrm>
        </p:spPr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293224"/>
            <a:ext cx="609600" cy="259976"/>
          </a:xfrm>
        </p:spPr>
        <p:txBody>
          <a:bodyPr/>
          <a:lstStyle>
            <a:lvl1pPr algn="ctr">
              <a:defRPr/>
            </a:lvl1pPr>
          </a:lstStyle>
          <a:p>
            <a:fld id="{A4A21382-D60C-42BF-80B2-71C971838E6F}" type="slidenum">
              <a:rPr/>
              <a:pPr/>
              <a:t>‹#›</a:t>
            </a:fld>
            <a:endParaRPr/>
          </a:p>
        </p:txBody>
      </p:sp>
      <p:grpSp>
        <p:nvGrpSpPr>
          <p:cNvPr id="7" name="Group 6"/>
          <p:cNvGrpSpPr/>
          <p:nvPr/>
        </p:nvGrpSpPr>
        <p:grpSpPr>
          <a:xfrm>
            <a:off x="685798" y="0"/>
            <a:ext cx="8001004" cy="7950200"/>
            <a:chOff x="685798" y="0"/>
            <a:chExt cx="8001004" cy="7950200"/>
          </a:xfrm>
        </p:grpSpPr>
        <p:sp>
          <p:nvSpPr>
            <p:cNvPr id="8" name="Pie 7"/>
            <p:cNvSpPr/>
            <p:nvPr/>
          </p:nvSpPr>
          <p:spPr>
            <a:xfrm flipH="1" flipV="1">
              <a:off x="1257300" y="5778500"/>
              <a:ext cx="2171700" cy="2171700"/>
            </a:xfrm>
            <a:prstGeom prst="pie">
              <a:avLst>
                <a:gd name="adj1" fmla="val 0"/>
                <a:gd name="adj2" fmla="val 10800000"/>
              </a:avLst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9" name="Group 52"/>
            <p:cNvGrpSpPr/>
            <p:nvPr/>
          </p:nvGrpSpPr>
          <p:grpSpPr>
            <a:xfrm>
              <a:off x="685798" y="0"/>
              <a:ext cx="8001004" cy="6855714"/>
              <a:chOff x="685798" y="0"/>
              <a:chExt cx="8001004" cy="6855714"/>
            </a:xfrm>
          </p:grpSpPr>
          <p:sp>
            <p:nvSpPr>
              <p:cNvPr id="10" name="Freeform 9"/>
              <p:cNvSpPr/>
              <p:nvPr/>
            </p:nvSpPr>
            <p:spPr>
              <a:xfrm>
                <a:off x="685798" y="5880101"/>
                <a:ext cx="1143001" cy="975613"/>
              </a:xfrm>
              <a:custGeom>
                <a:avLst/>
                <a:gdLst>
                  <a:gd name="connsiteX0" fmla="*/ 0 w 1143000"/>
                  <a:gd name="connsiteY0" fmla="*/ 571500 h 1143000"/>
                  <a:gd name="connsiteX1" fmla="*/ 167389 w 1143000"/>
                  <a:gd name="connsiteY1" fmla="*/ 167389 h 1143000"/>
                  <a:gd name="connsiteX2" fmla="*/ 571501 w 1143000"/>
                  <a:gd name="connsiteY2" fmla="*/ 1 h 1143000"/>
                  <a:gd name="connsiteX3" fmla="*/ 975612 w 1143000"/>
                  <a:gd name="connsiteY3" fmla="*/ 167390 h 1143000"/>
                  <a:gd name="connsiteX4" fmla="*/ 1143000 w 1143000"/>
                  <a:gd name="connsiteY4" fmla="*/ 571502 h 1143000"/>
                  <a:gd name="connsiteX5" fmla="*/ 975611 w 1143000"/>
                  <a:gd name="connsiteY5" fmla="*/ 975614 h 1143000"/>
                  <a:gd name="connsiteX6" fmla="*/ 571499 w 1143000"/>
                  <a:gd name="connsiteY6" fmla="*/ 1143002 h 1143000"/>
                  <a:gd name="connsiteX7" fmla="*/ 167387 w 1143000"/>
                  <a:gd name="connsiteY7" fmla="*/ 975613 h 1143000"/>
                  <a:gd name="connsiteX8" fmla="*/ -1 w 1143000"/>
                  <a:gd name="connsiteY8" fmla="*/ 571501 h 1143000"/>
                  <a:gd name="connsiteX9" fmla="*/ 0 w 1143000"/>
                  <a:gd name="connsiteY9" fmla="*/ 571500 h 1143000"/>
                  <a:gd name="connsiteX0" fmla="*/ 1 w 1143001"/>
                  <a:gd name="connsiteY0" fmla="*/ 571499 h 1042965"/>
                  <a:gd name="connsiteX1" fmla="*/ 167390 w 1143001"/>
                  <a:gd name="connsiteY1" fmla="*/ 167388 h 1042965"/>
                  <a:gd name="connsiteX2" fmla="*/ 571502 w 1143001"/>
                  <a:gd name="connsiteY2" fmla="*/ 0 h 1042965"/>
                  <a:gd name="connsiteX3" fmla="*/ 975613 w 1143001"/>
                  <a:gd name="connsiteY3" fmla="*/ 167389 h 1042965"/>
                  <a:gd name="connsiteX4" fmla="*/ 1143001 w 1143001"/>
                  <a:gd name="connsiteY4" fmla="*/ 571501 h 1042965"/>
                  <a:gd name="connsiteX5" fmla="*/ 975612 w 1143001"/>
                  <a:gd name="connsiteY5" fmla="*/ 975613 h 1042965"/>
                  <a:gd name="connsiteX6" fmla="*/ 167388 w 1143001"/>
                  <a:gd name="connsiteY6" fmla="*/ 975612 h 1042965"/>
                  <a:gd name="connsiteX7" fmla="*/ 0 w 1143001"/>
                  <a:gd name="connsiteY7" fmla="*/ 571500 h 1042965"/>
                  <a:gd name="connsiteX8" fmla="*/ 1 w 1143001"/>
                  <a:gd name="connsiteY8" fmla="*/ 571499 h 1042965"/>
                  <a:gd name="connsiteX0" fmla="*/ 1 w 1143001"/>
                  <a:gd name="connsiteY0" fmla="*/ 571499 h 975613"/>
                  <a:gd name="connsiteX1" fmla="*/ 167390 w 1143001"/>
                  <a:gd name="connsiteY1" fmla="*/ 167388 h 975613"/>
                  <a:gd name="connsiteX2" fmla="*/ 571502 w 1143001"/>
                  <a:gd name="connsiteY2" fmla="*/ 0 h 975613"/>
                  <a:gd name="connsiteX3" fmla="*/ 975613 w 1143001"/>
                  <a:gd name="connsiteY3" fmla="*/ 167389 h 975613"/>
                  <a:gd name="connsiteX4" fmla="*/ 1143001 w 1143001"/>
                  <a:gd name="connsiteY4" fmla="*/ 571501 h 975613"/>
                  <a:gd name="connsiteX5" fmla="*/ 975612 w 1143001"/>
                  <a:gd name="connsiteY5" fmla="*/ 975613 h 975613"/>
                  <a:gd name="connsiteX6" fmla="*/ 167388 w 1143001"/>
                  <a:gd name="connsiteY6" fmla="*/ 975612 h 975613"/>
                  <a:gd name="connsiteX7" fmla="*/ 0 w 1143001"/>
                  <a:gd name="connsiteY7" fmla="*/ 571500 h 975613"/>
                  <a:gd name="connsiteX8" fmla="*/ 1 w 1143001"/>
                  <a:gd name="connsiteY8" fmla="*/ 571499 h 975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3001" h="975613">
                    <a:moveTo>
                      <a:pt x="1" y="571499"/>
                    </a:moveTo>
                    <a:cubicBezTo>
                      <a:pt x="1" y="419928"/>
                      <a:pt x="60213" y="274564"/>
                      <a:pt x="167390" y="167388"/>
                    </a:cubicBezTo>
                    <a:cubicBezTo>
                      <a:pt x="274567" y="60211"/>
                      <a:pt x="419931" y="0"/>
                      <a:pt x="571502" y="0"/>
                    </a:cubicBezTo>
                    <a:cubicBezTo>
                      <a:pt x="723073" y="0"/>
                      <a:pt x="868437" y="60212"/>
                      <a:pt x="975613" y="167389"/>
                    </a:cubicBezTo>
                    <a:cubicBezTo>
                      <a:pt x="1082790" y="274566"/>
                      <a:pt x="1143001" y="419930"/>
                      <a:pt x="1143001" y="571501"/>
                    </a:cubicBezTo>
                    <a:cubicBezTo>
                      <a:pt x="1143001" y="723072"/>
                      <a:pt x="1138214" y="908261"/>
                      <a:pt x="975612" y="975613"/>
                    </a:cubicBezTo>
                    <a:lnTo>
                      <a:pt x="167388" y="975612"/>
                    </a:lnTo>
                    <a:cubicBezTo>
                      <a:pt x="60211" y="868435"/>
                      <a:pt x="0" y="723071"/>
                      <a:pt x="0" y="571500"/>
                    </a:cubicBezTo>
                    <a:lnTo>
                      <a:pt x="1" y="571499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2590800" y="5181600"/>
                <a:ext cx="914400" cy="9144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838200" y="5791200"/>
                <a:ext cx="457200" cy="4572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2362200" y="5943600"/>
                <a:ext cx="762000" cy="7620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1676400" y="5626100"/>
                <a:ext cx="457200" cy="4572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1981200" y="5334000"/>
                <a:ext cx="355600" cy="3556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943100" y="5562600"/>
                <a:ext cx="431800" cy="4318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2362200" y="5029200"/>
                <a:ext cx="762000" cy="7620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3009900" y="4419600"/>
                <a:ext cx="355600" cy="3556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2971800" y="4648200"/>
                <a:ext cx="431800" cy="4318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3314700" y="4724400"/>
                <a:ext cx="203200" cy="2032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3619500" y="5029200"/>
                <a:ext cx="203200" cy="2032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1384300" y="5486400"/>
                <a:ext cx="127000" cy="1270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3505200" y="5257800"/>
                <a:ext cx="203200" cy="2032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1295400" y="5664200"/>
                <a:ext cx="127000" cy="1270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1447800" y="5511800"/>
                <a:ext cx="127000" cy="1270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1600200" y="5486400"/>
                <a:ext cx="127000" cy="1270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3352800" y="5943600"/>
                <a:ext cx="533400" cy="5334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8" name="Freeform 27"/>
              <p:cNvSpPr/>
              <p:nvPr/>
            </p:nvSpPr>
            <p:spPr>
              <a:xfrm flipV="1">
                <a:off x="5486400" y="0"/>
                <a:ext cx="1143001" cy="975613"/>
              </a:xfrm>
              <a:custGeom>
                <a:avLst/>
                <a:gdLst>
                  <a:gd name="connsiteX0" fmla="*/ 0 w 1143000"/>
                  <a:gd name="connsiteY0" fmla="*/ 571500 h 1143000"/>
                  <a:gd name="connsiteX1" fmla="*/ 167389 w 1143000"/>
                  <a:gd name="connsiteY1" fmla="*/ 167389 h 1143000"/>
                  <a:gd name="connsiteX2" fmla="*/ 571501 w 1143000"/>
                  <a:gd name="connsiteY2" fmla="*/ 1 h 1143000"/>
                  <a:gd name="connsiteX3" fmla="*/ 975612 w 1143000"/>
                  <a:gd name="connsiteY3" fmla="*/ 167390 h 1143000"/>
                  <a:gd name="connsiteX4" fmla="*/ 1143000 w 1143000"/>
                  <a:gd name="connsiteY4" fmla="*/ 571502 h 1143000"/>
                  <a:gd name="connsiteX5" fmla="*/ 975611 w 1143000"/>
                  <a:gd name="connsiteY5" fmla="*/ 975614 h 1143000"/>
                  <a:gd name="connsiteX6" fmla="*/ 571499 w 1143000"/>
                  <a:gd name="connsiteY6" fmla="*/ 1143002 h 1143000"/>
                  <a:gd name="connsiteX7" fmla="*/ 167387 w 1143000"/>
                  <a:gd name="connsiteY7" fmla="*/ 975613 h 1143000"/>
                  <a:gd name="connsiteX8" fmla="*/ -1 w 1143000"/>
                  <a:gd name="connsiteY8" fmla="*/ 571501 h 1143000"/>
                  <a:gd name="connsiteX9" fmla="*/ 0 w 1143000"/>
                  <a:gd name="connsiteY9" fmla="*/ 571500 h 1143000"/>
                  <a:gd name="connsiteX0" fmla="*/ 1 w 1143001"/>
                  <a:gd name="connsiteY0" fmla="*/ 571499 h 1042965"/>
                  <a:gd name="connsiteX1" fmla="*/ 167390 w 1143001"/>
                  <a:gd name="connsiteY1" fmla="*/ 167388 h 1042965"/>
                  <a:gd name="connsiteX2" fmla="*/ 571502 w 1143001"/>
                  <a:gd name="connsiteY2" fmla="*/ 0 h 1042965"/>
                  <a:gd name="connsiteX3" fmla="*/ 975613 w 1143001"/>
                  <a:gd name="connsiteY3" fmla="*/ 167389 h 1042965"/>
                  <a:gd name="connsiteX4" fmla="*/ 1143001 w 1143001"/>
                  <a:gd name="connsiteY4" fmla="*/ 571501 h 1042965"/>
                  <a:gd name="connsiteX5" fmla="*/ 975612 w 1143001"/>
                  <a:gd name="connsiteY5" fmla="*/ 975613 h 1042965"/>
                  <a:gd name="connsiteX6" fmla="*/ 167388 w 1143001"/>
                  <a:gd name="connsiteY6" fmla="*/ 975612 h 1042965"/>
                  <a:gd name="connsiteX7" fmla="*/ 0 w 1143001"/>
                  <a:gd name="connsiteY7" fmla="*/ 571500 h 1042965"/>
                  <a:gd name="connsiteX8" fmla="*/ 1 w 1143001"/>
                  <a:gd name="connsiteY8" fmla="*/ 571499 h 1042965"/>
                  <a:gd name="connsiteX0" fmla="*/ 1 w 1143001"/>
                  <a:gd name="connsiteY0" fmla="*/ 571499 h 975613"/>
                  <a:gd name="connsiteX1" fmla="*/ 167390 w 1143001"/>
                  <a:gd name="connsiteY1" fmla="*/ 167388 h 975613"/>
                  <a:gd name="connsiteX2" fmla="*/ 571502 w 1143001"/>
                  <a:gd name="connsiteY2" fmla="*/ 0 h 975613"/>
                  <a:gd name="connsiteX3" fmla="*/ 975613 w 1143001"/>
                  <a:gd name="connsiteY3" fmla="*/ 167389 h 975613"/>
                  <a:gd name="connsiteX4" fmla="*/ 1143001 w 1143001"/>
                  <a:gd name="connsiteY4" fmla="*/ 571501 h 975613"/>
                  <a:gd name="connsiteX5" fmla="*/ 975612 w 1143001"/>
                  <a:gd name="connsiteY5" fmla="*/ 975613 h 975613"/>
                  <a:gd name="connsiteX6" fmla="*/ 167388 w 1143001"/>
                  <a:gd name="connsiteY6" fmla="*/ 975612 h 975613"/>
                  <a:gd name="connsiteX7" fmla="*/ 0 w 1143001"/>
                  <a:gd name="connsiteY7" fmla="*/ 571500 h 975613"/>
                  <a:gd name="connsiteX8" fmla="*/ 1 w 1143001"/>
                  <a:gd name="connsiteY8" fmla="*/ 571499 h 975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3001" h="975613">
                    <a:moveTo>
                      <a:pt x="1" y="571499"/>
                    </a:moveTo>
                    <a:cubicBezTo>
                      <a:pt x="1" y="419928"/>
                      <a:pt x="60213" y="274564"/>
                      <a:pt x="167390" y="167388"/>
                    </a:cubicBezTo>
                    <a:cubicBezTo>
                      <a:pt x="274567" y="60211"/>
                      <a:pt x="419931" y="0"/>
                      <a:pt x="571502" y="0"/>
                    </a:cubicBezTo>
                    <a:cubicBezTo>
                      <a:pt x="723073" y="0"/>
                      <a:pt x="868437" y="60212"/>
                      <a:pt x="975613" y="167389"/>
                    </a:cubicBezTo>
                    <a:cubicBezTo>
                      <a:pt x="1082790" y="274566"/>
                      <a:pt x="1143001" y="419930"/>
                      <a:pt x="1143001" y="571501"/>
                    </a:cubicBezTo>
                    <a:cubicBezTo>
                      <a:pt x="1143001" y="723072"/>
                      <a:pt x="1138214" y="908261"/>
                      <a:pt x="975612" y="975613"/>
                    </a:cubicBezTo>
                    <a:lnTo>
                      <a:pt x="167388" y="975612"/>
                    </a:lnTo>
                    <a:cubicBezTo>
                      <a:pt x="60211" y="868435"/>
                      <a:pt x="0" y="723071"/>
                      <a:pt x="0" y="571500"/>
                    </a:cubicBezTo>
                    <a:lnTo>
                      <a:pt x="1" y="571499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29" name="Oval 28"/>
              <p:cNvSpPr/>
              <p:nvPr/>
            </p:nvSpPr>
            <p:spPr>
              <a:xfrm flipV="1">
                <a:off x="7391402" y="759714"/>
                <a:ext cx="914400" cy="9144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30" name="Oval 29"/>
              <p:cNvSpPr/>
              <p:nvPr/>
            </p:nvSpPr>
            <p:spPr>
              <a:xfrm flipV="1">
                <a:off x="5638802" y="607314"/>
                <a:ext cx="457200" cy="4572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 flipV="1">
                <a:off x="7162802" y="150114"/>
                <a:ext cx="762000" cy="7620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 flipV="1">
                <a:off x="6477002" y="772414"/>
                <a:ext cx="457200" cy="4572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 flipV="1">
                <a:off x="6781802" y="1166114"/>
                <a:ext cx="355600" cy="3556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34" name="Oval 33"/>
              <p:cNvSpPr/>
              <p:nvPr/>
            </p:nvSpPr>
            <p:spPr>
              <a:xfrm flipV="1">
                <a:off x="6743702" y="861314"/>
                <a:ext cx="431800" cy="4318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35" name="Oval 34"/>
              <p:cNvSpPr/>
              <p:nvPr/>
            </p:nvSpPr>
            <p:spPr>
              <a:xfrm flipV="1">
                <a:off x="7162802" y="1064514"/>
                <a:ext cx="762000" cy="7620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 flipV="1">
                <a:off x="7810502" y="2080514"/>
                <a:ext cx="355600" cy="3556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37" name="Oval 36"/>
              <p:cNvSpPr/>
              <p:nvPr/>
            </p:nvSpPr>
            <p:spPr>
              <a:xfrm flipV="1">
                <a:off x="7772402" y="1775714"/>
                <a:ext cx="431800" cy="4318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38" name="Oval 37"/>
              <p:cNvSpPr/>
              <p:nvPr/>
            </p:nvSpPr>
            <p:spPr>
              <a:xfrm flipV="1">
                <a:off x="8115302" y="1928114"/>
                <a:ext cx="203200" cy="2032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 flipV="1">
                <a:off x="8420102" y="1623314"/>
                <a:ext cx="203200" cy="2032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40" name="Oval 39"/>
              <p:cNvSpPr/>
              <p:nvPr/>
            </p:nvSpPr>
            <p:spPr>
              <a:xfrm flipV="1">
                <a:off x="6184902" y="1242314"/>
                <a:ext cx="127000" cy="1270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41" name="Oval 40"/>
              <p:cNvSpPr/>
              <p:nvPr/>
            </p:nvSpPr>
            <p:spPr>
              <a:xfrm flipV="1">
                <a:off x="8305802" y="1394714"/>
                <a:ext cx="203200" cy="2032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42" name="Oval 41"/>
              <p:cNvSpPr/>
              <p:nvPr/>
            </p:nvSpPr>
            <p:spPr>
              <a:xfrm flipV="1">
                <a:off x="6096002" y="1064514"/>
                <a:ext cx="127000" cy="1270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3" name="Oval 42"/>
              <p:cNvSpPr/>
              <p:nvPr/>
            </p:nvSpPr>
            <p:spPr>
              <a:xfrm flipV="1">
                <a:off x="6248402" y="1216914"/>
                <a:ext cx="127000" cy="1270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4" name="Oval 43"/>
              <p:cNvSpPr/>
              <p:nvPr/>
            </p:nvSpPr>
            <p:spPr>
              <a:xfrm flipV="1">
                <a:off x="6400802" y="1242314"/>
                <a:ext cx="127000" cy="127000"/>
              </a:xfrm>
              <a:prstGeom prst="ellipse">
                <a:avLst/>
              </a:prstGeom>
              <a:solidFill>
                <a:schemeClr val="tx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45" name="Oval 44"/>
              <p:cNvSpPr/>
              <p:nvPr/>
            </p:nvSpPr>
            <p:spPr>
              <a:xfrm flipV="1">
                <a:off x="8153402" y="378714"/>
                <a:ext cx="533400" cy="53340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</p:grpSp>
      <p:sp>
        <p:nvSpPr>
          <p:cNvPr id="46" name="Oval 45"/>
          <p:cNvSpPr/>
          <p:nvPr/>
        </p:nvSpPr>
        <p:spPr>
          <a:xfrm>
            <a:off x="8636000" y="6589059"/>
            <a:ext cx="127000" cy="127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8788400" y="6589059"/>
            <a:ext cx="127000" cy="1270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8940800" y="6589059"/>
            <a:ext cx="127000" cy="127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Pictures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2133600" cy="3048000"/>
          </a:xfrm>
          <a:noFill/>
          <a:ln>
            <a:noFill/>
          </a:ln>
          <a:scene3d>
            <a:camera prst="orthographicFront"/>
            <a:lightRig rig="threePt" dir="t"/>
          </a:scene3d>
          <a:sp3d>
            <a:bevelT w="12700" h="12700"/>
          </a:sp3d>
        </p:spPr>
        <p:txBody>
          <a:bodyPr anchor="b">
            <a:noAutofit/>
          </a:bodyPr>
          <a:lstStyle>
            <a:lvl1pPr algn="l">
              <a:defRPr sz="4000" kern="1200" spc="200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648200"/>
            <a:ext cx="3200400" cy="1524000"/>
          </a:xfrm>
        </p:spPr>
        <p:txBody>
          <a:bodyPr lIns="0" rIns="0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50F8-5C4B-490E-9517-90EEC27D2A76}" type="datetime1">
              <a:rPr/>
              <a:pPr/>
              <a:t>3/5/2008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21382-D60C-42BF-80B2-71C971838E6F}" type="slidenum">
              <a:rPr/>
              <a:pPr/>
              <a:t>‹#›</a:t>
            </a:fld>
            <a:endParaRPr/>
          </a:p>
        </p:txBody>
      </p:sp>
      <p:grpSp>
        <p:nvGrpSpPr>
          <p:cNvPr id="22" name="Group 21"/>
          <p:cNvGrpSpPr/>
          <p:nvPr/>
        </p:nvGrpSpPr>
        <p:grpSpPr>
          <a:xfrm>
            <a:off x="3775364" y="2133600"/>
            <a:ext cx="5368636" cy="4724400"/>
            <a:chOff x="0" y="0"/>
            <a:chExt cx="2222500" cy="1955800"/>
          </a:xfrm>
        </p:grpSpPr>
        <p:sp>
          <p:nvSpPr>
            <p:cNvPr id="8" name="Oval 7"/>
            <p:cNvSpPr/>
            <p:nvPr/>
          </p:nvSpPr>
          <p:spPr>
            <a:xfrm>
              <a:off x="685800" y="152400"/>
              <a:ext cx="914400" cy="9144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381000" y="1206500"/>
              <a:ext cx="457200" cy="4572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Oval 9"/>
            <p:cNvSpPr/>
            <p:nvPr/>
          </p:nvSpPr>
          <p:spPr>
            <a:xfrm>
              <a:off x="685800" y="914400"/>
              <a:ext cx="355600" cy="3556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647700" y="1143000"/>
              <a:ext cx="431800" cy="4318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457200" y="0"/>
              <a:ext cx="762000" cy="7620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Oval 12"/>
            <p:cNvSpPr/>
            <p:nvPr/>
          </p:nvSpPr>
          <p:spPr>
            <a:xfrm>
              <a:off x="1714500" y="0"/>
              <a:ext cx="355600" cy="3556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Oval 13"/>
            <p:cNvSpPr/>
            <p:nvPr/>
          </p:nvSpPr>
          <p:spPr>
            <a:xfrm>
              <a:off x="1676400" y="228600"/>
              <a:ext cx="431800" cy="4318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019300" y="304800"/>
              <a:ext cx="203200" cy="2032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028700" y="1524000"/>
              <a:ext cx="203200" cy="2032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Oval 16"/>
            <p:cNvSpPr/>
            <p:nvPr/>
          </p:nvSpPr>
          <p:spPr>
            <a:xfrm>
              <a:off x="88900" y="1066800"/>
              <a:ext cx="127000" cy="1270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Oval 17"/>
            <p:cNvSpPr/>
            <p:nvPr/>
          </p:nvSpPr>
          <p:spPr>
            <a:xfrm>
              <a:off x="914400" y="1752600"/>
              <a:ext cx="203200" cy="2032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9" name="Oval 18"/>
            <p:cNvSpPr/>
            <p:nvPr/>
          </p:nvSpPr>
          <p:spPr>
            <a:xfrm>
              <a:off x="0" y="1244600"/>
              <a:ext cx="127000" cy="1270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0" name="Oval 19"/>
            <p:cNvSpPr/>
            <p:nvPr/>
          </p:nvSpPr>
          <p:spPr>
            <a:xfrm>
              <a:off x="152400" y="1092200"/>
              <a:ext cx="127000" cy="1270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304800" y="1066800"/>
              <a:ext cx="127000" cy="1270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4" name="Picture Placeholder 2"/>
          <p:cNvSpPr>
            <a:spLocks noGrp="1"/>
          </p:cNvSpPr>
          <p:nvPr>
            <p:ph type="pic" idx="1"/>
          </p:nvPr>
        </p:nvSpPr>
        <p:spPr>
          <a:xfrm>
            <a:off x="5638800" y="838200"/>
            <a:ext cx="2514600" cy="25146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tx2">
                <a:alpha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25400"/>
          </a:bodyPr>
          <a:lstStyle>
            <a:lvl1pPr marL="0" indent="0" algn="ctr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/>
          </a:p>
        </p:txBody>
      </p:sp>
      <p:sp>
        <p:nvSpPr>
          <p:cNvPr id="25" name="Picture Placeholder 2"/>
          <p:cNvSpPr>
            <a:spLocks noGrp="1"/>
          </p:cNvSpPr>
          <p:nvPr>
            <p:ph type="pic" idx="13"/>
          </p:nvPr>
        </p:nvSpPr>
        <p:spPr>
          <a:xfrm>
            <a:off x="3810000" y="2362200"/>
            <a:ext cx="2514600" cy="25146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tx2">
                <a:alpha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25400"/>
          </a:bodyPr>
          <a:lstStyle>
            <a:lvl1pPr marL="0" indent="0" algn="ctr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s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2133600" cy="3048000"/>
          </a:xfrm>
          <a:noFill/>
          <a:ln>
            <a:noFill/>
          </a:ln>
          <a:scene3d>
            <a:camera prst="orthographicFront"/>
            <a:lightRig rig="threePt" dir="t"/>
          </a:scene3d>
          <a:sp3d>
            <a:bevelT w="12700" h="12700"/>
          </a:sp3d>
        </p:spPr>
        <p:txBody>
          <a:bodyPr anchor="b">
            <a:noAutofit/>
          </a:bodyPr>
          <a:lstStyle>
            <a:lvl1pPr algn="l">
              <a:defRPr sz="4000" kern="1200" spc="200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648200"/>
            <a:ext cx="3200400" cy="1524000"/>
          </a:xfrm>
        </p:spPr>
        <p:txBody>
          <a:bodyPr lIns="0" rIns="0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4F948-BAEC-4412-8865-2ED9A393D0E8}" type="datetime1">
              <a:rPr/>
              <a:pPr/>
              <a:t>3/5/2008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21382-D60C-42BF-80B2-71C971838E6F}" type="slidenum">
              <a:rPr/>
              <a:pPr/>
              <a:t>‹#›</a:t>
            </a:fld>
            <a:endParaRPr/>
          </a:p>
        </p:txBody>
      </p:sp>
      <p:grpSp>
        <p:nvGrpSpPr>
          <p:cNvPr id="3" name="Group 21"/>
          <p:cNvGrpSpPr/>
          <p:nvPr/>
        </p:nvGrpSpPr>
        <p:grpSpPr>
          <a:xfrm>
            <a:off x="3775364" y="2133600"/>
            <a:ext cx="5368636" cy="4724400"/>
            <a:chOff x="0" y="0"/>
            <a:chExt cx="2222500" cy="1955800"/>
          </a:xfrm>
        </p:grpSpPr>
        <p:sp>
          <p:nvSpPr>
            <p:cNvPr id="8" name="Oval 7"/>
            <p:cNvSpPr/>
            <p:nvPr/>
          </p:nvSpPr>
          <p:spPr>
            <a:xfrm>
              <a:off x="685800" y="152400"/>
              <a:ext cx="914400" cy="9144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381000" y="1206500"/>
              <a:ext cx="457200" cy="4572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Oval 9"/>
            <p:cNvSpPr/>
            <p:nvPr/>
          </p:nvSpPr>
          <p:spPr>
            <a:xfrm>
              <a:off x="685800" y="914400"/>
              <a:ext cx="355600" cy="3556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647700" y="1143000"/>
              <a:ext cx="431800" cy="4318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457200" y="0"/>
              <a:ext cx="762000" cy="7620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Oval 12"/>
            <p:cNvSpPr/>
            <p:nvPr/>
          </p:nvSpPr>
          <p:spPr>
            <a:xfrm>
              <a:off x="1714500" y="0"/>
              <a:ext cx="355600" cy="3556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Oval 13"/>
            <p:cNvSpPr/>
            <p:nvPr/>
          </p:nvSpPr>
          <p:spPr>
            <a:xfrm>
              <a:off x="1676400" y="228600"/>
              <a:ext cx="431800" cy="4318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019300" y="304800"/>
              <a:ext cx="203200" cy="2032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028700" y="1524000"/>
              <a:ext cx="203200" cy="2032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Oval 16"/>
            <p:cNvSpPr/>
            <p:nvPr/>
          </p:nvSpPr>
          <p:spPr>
            <a:xfrm>
              <a:off x="88900" y="1066800"/>
              <a:ext cx="127000" cy="1270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Oval 17"/>
            <p:cNvSpPr/>
            <p:nvPr/>
          </p:nvSpPr>
          <p:spPr>
            <a:xfrm>
              <a:off x="914400" y="1752600"/>
              <a:ext cx="203200" cy="2032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9" name="Oval 18"/>
            <p:cNvSpPr/>
            <p:nvPr/>
          </p:nvSpPr>
          <p:spPr>
            <a:xfrm>
              <a:off x="0" y="1244600"/>
              <a:ext cx="127000" cy="1270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0" name="Oval 19"/>
            <p:cNvSpPr/>
            <p:nvPr/>
          </p:nvSpPr>
          <p:spPr>
            <a:xfrm>
              <a:off x="152400" y="1092200"/>
              <a:ext cx="127000" cy="1270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304800" y="1066800"/>
              <a:ext cx="127000" cy="1270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2" name="Picture Placeholder 2"/>
          <p:cNvSpPr>
            <a:spLocks noGrp="1"/>
          </p:cNvSpPr>
          <p:nvPr>
            <p:ph type="pic" idx="1"/>
          </p:nvPr>
        </p:nvSpPr>
        <p:spPr>
          <a:xfrm>
            <a:off x="5715000" y="76200"/>
            <a:ext cx="2514600" cy="25146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tx2">
                <a:alpha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25400"/>
          </a:bodyPr>
          <a:lstStyle>
            <a:lvl1pPr marL="0" indent="0" algn="ctr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/>
          </a:p>
        </p:txBody>
      </p:sp>
      <p:sp>
        <p:nvSpPr>
          <p:cNvPr id="23" name="Picture Placeholder 2"/>
          <p:cNvSpPr>
            <a:spLocks noGrp="1"/>
          </p:cNvSpPr>
          <p:nvPr>
            <p:ph type="pic" idx="13"/>
          </p:nvPr>
        </p:nvSpPr>
        <p:spPr>
          <a:xfrm>
            <a:off x="3810000" y="2362200"/>
            <a:ext cx="2514600" cy="25146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tx2">
                <a:alpha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25400"/>
          </a:bodyPr>
          <a:lstStyle>
            <a:lvl1pPr marL="0" indent="0" algn="ctr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/>
          </a:p>
        </p:txBody>
      </p:sp>
      <p:sp>
        <p:nvSpPr>
          <p:cNvPr id="24" name="Picture Placeholder 2"/>
          <p:cNvSpPr>
            <a:spLocks noGrp="1"/>
          </p:cNvSpPr>
          <p:nvPr>
            <p:ph type="pic" idx="14"/>
          </p:nvPr>
        </p:nvSpPr>
        <p:spPr>
          <a:xfrm>
            <a:off x="2667000" y="381000"/>
            <a:ext cx="2514600" cy="25146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tx2">
                <a:alpha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25400"/>
          </a:bodyPr>
          <a:lstStyle>
            <a:lvl1pPr marL="0" indent="0" algn="ctr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5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51A9C-1FA6-46C3-A2C5-DDD93EB5705A}" type="datetime1">
              <a:rPr/>
              <a:pPr/>
              <a:t>3/5/2008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21382-D60C-42BF-80B2-71C971838E6F}" type="slidenum">
              <a:rPr/>
              <a:pPr/>
              <a:t>‹#›</a:t>
            </a:fld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5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33F2D-3C69-4B09-8961-04B1CF41F150}" type="datetime1">
              <a:rPr/>
              <a:pPr/>
              <a:t>3/5/2008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21382-D60C-42BF-80B2-71C971838E6F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advClick="0"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B1422-0C4D-4F10-98EE-853822C28068}" type="datetime1">
              <a:rPr/>
              <a:pPr/>
              <a:t>3/5/2008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0B6E8-161A-4DA9-8069-964CFF350849}" type="slidenum">
              <a:rPr/>
              <a:pPr/>
              <a:t>‹#›</a:t>
            </a:fld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EFF5B-7591-4B29-A74A-08C8D69ED84B}" type="datetime1">
              <a:rPr/>
              <a:pPr/>
              <a:t>3/5/2008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21382-D60C-42BF-80B2-71C971838E6F}" type="slidenum">
              <a:rPr/>
              <a:pPr/>
              <a:t>‹#›</a:t>
            </a:fld>
            <a:endParaRPr/>
          </a:p>
        </p:txBody>
      </p:sp>
      <p:grpSp>
        <p:nvGrpSpPr>
          <p:cNvPr id="7" name="Group 6"/>
          <p:cNvGrpSpPr/>
          <p:nvPr/>
        </p:nvGrpSpPr>
        <p:grpSpPr>
          <a:xfrm>
            <a:off x="4592782" y="2133600"/>
            <a:ext cx="3865418" cy="4172197"/>
            <a:chOff x="0" y="0"/>
            <a:chExt cx="1600200" cy="1727200"/>
          </a:xfrm>
        </p:grpSpPr>
        <p:sp>
          <p:nvSpPr>
            <p:cNvPr id="8" name="Oval 7"/>
            <p:cNvSpPr/>
            <p:nvPr/>
          </p:nvSpPr>
          <p:spPr>
            <a:xfrm>
              <a:off x="685800" y="152400"/>
              <a:ext cx="914400" cy="9144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381000" y="1206500"/>
              <a:ext cx="457200" cy="4572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Oval 9"/>
            <p:cNvSpPr/>
            <p:nvPr/>
          </p:nvSpPr>
          <p:spPr>
            <a:xfrm>
              <a:off x="685800" y="914400"/>
              <a:ext cx="355600" cy="3556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647700" y="1143000"/>
              <a:ext cx="431800" cy="4318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457200" y="0"/>
              <a:ext cx="762000" cy="7620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Oval 15"/>
            <p:cNvSpPr/>
            <p:nvPr/>
          </p:nvSpPr>
          <p:spPr>
            <a:xfrm>
              <a:off x="1028700" y="1524000"/>
              <a:ext cx="203200" cy="2032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Oval 16"/>
            <p:cNvSpPr/>
            <p:nvPr/>
          </p:nvSpPr>
          <p:spPr>
            <a:xfrm>
              <a:off x="88900" y="1066800"/>
              <a:ext cx="127000" cy="1270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9" name="Oval 18"/>
            <p:cNvSpPr/>
            <p:nvPr/>
          </p:nvSpPr>
          <p:spPr>
            <a:xfrm>
              <a:off x="0" y="1244600"/>
              <a:ext cx="127000" cy="1270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0" name="Oval 19"/>
            <p:cNvSpPr/>
            <p:nvPr/>
          </p:nvSpPr>
          <p:spPr>
            <a:xfrm>
              <a:off x="152400" y="1092200"/>
              <a:ext cx="127000" cy="1270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304800" y="1066800"/>
              <a:ext cx="127000" cy="1270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09600" y="990600"/>
            <a:ext cx="1179761" cy="1356814"/>
            <a:chOff x="266700" y="914400"/>
            <a:chExt cx="1179761" cy="1356814"/>
          </a:xfrm>
        </p:grpSpPr>
        <p:sp>
          <p:nvSpPr>
            <p:cNvPr id="23" name="Oval 22"/>
            <p:cNvSpPr/>
            <p:nvPr/>
          </p:nvSpPr>
          <p:spPr>
            <a:xfrm>
              <a:off x="555812" y="1380565"/>
              <a:ext cx="890649" cy="890649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 flipV="1">
              <a:off x="304800" y="1219200"/>
              <a:ext cx="355600" cy="3556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7" name="Oval 26"/>
            <p:cNvSpPr/>
            <p:nvPr/>
          </p:nvSpPr>
          <p:spPr>
            <a:xfrm flipV="1">
              <a:off x="266700" y="914400"/>
              <a:ext cx="431800" cy="4318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8" name="Oval 27"/>
            <p:cNvSpPr/>
            <p:nvPr/>
          </p:nvSpPr>
          <p:spPr>
            <a:xfrm flipV="1">
              <a:off x="609600" y="1066800"/>
              <a:ext cx="203200" cy="2032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4400" y="2590800"/>
            <a:ext cx="1905000" cy="1905000"/>
          </a:xfrm>
          <a:prstGeom prst="ellipse">
            <a:avLst/>
          </a:prstGeom>
          <a:solidFill>
            <a:schemeClr val="tx2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143000"/>
            <a:ext cx="7086600" cy="1472184"/>
          </a:xfrm>
        </p:spPr>
        <p:txBody>
          <a:bodyPr anchor="ctr" anchorCtr="0">
            <a:normAutofit/>
          </a:bodyPr>
          <a:lstStyle>
            <a:lvl1pPr algn="l">
              <a:defRPr sz="3600" b="0" cap="none" baseline="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953" y="1752600"/>
            <a:ext cx="3429000" cy="3886200"/>
          </a:xfrm>
          <a:prstGeom prst="ellipse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="horz" lIns="45720" tIns="45720" rIns="45720" bIns="45720" rtlCol="0" anchor="t" anchorCtr="0">
            <a:normAutofit/>
            <a:scene3d>
              <a:camera prst="orthographicFront"/>
              <a:lightRig rig="threePt" dir="t"/>
            </a:scene3d>
            <a:sp3d extrusionH="25400"/>
          </a:bodyPr>
          <a:lstStyle>
            <a:lvl1pPr indent="-2286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indent="-22860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indent="-22860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indent="-22860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indent="-22860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362200"/>
            <a:ext cx="3429000" cy="3886200"/>
          </a:xfrm>
          <a:prstGeom prst="ellipse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="horz" lIns="45720" tIns="45720" rIns="45720" bIns="45720" rtlCol="0" anchor="t" anchorCtr="0">
            <a:normAutofit/>
            <a:scene3d>
              <a:camera prst="orthographicFront"/>
              <a:lightRig rig="threePt" dir="t"/>
            </a:scene3d>
            <a:sp3d extrusionH="25400"/>
          </a:bodyPr>
          <a:lstStyle>
            <a:lvl1pPr indent="-228600" algn="l" defTabSz="914400" rtl="0" eaLnBrk="1" latinLnBrk="0" hangingPunct="1">
              <a:buFont typeface="Wingdings" pitchFamily="2" charset="2"/>
              <a:buChar char="l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indent="-228600" algn="l" defTabSz="914400" rtl="0" eaLnBrk="1" latinLnBrk="0" hangingPunct="1">
              <a:buFont typeface="Arial" pitchFamily="34" charset="0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indent="-228600" algn="l" defTabSz="914400" rtl="0" eaLnBrk="1" latinLnBrk="0" hangingPunct="1">
              <a:buFont typeface="Wingdings" pitchFamily="2" charset="2"/>
              <a:buChar char="l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indent="-228600" algn="l" defTabSz="914400" rtl="0" eaLnBrk="1" latinLnBrk="0" hangingPunct="1">
              <a:buFont typeface="Arial" pitchFamily="34" charset="0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indent="-228600" algn="l" defTabSz="914400" rtl="0" eaLnBrk="1" latinLnBrk="0" hangingPunct="1">
              <a:buFont typeface="Wingdings" pitchFamily="2" charset="2"/>
              <a:buChar char="l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72B68-D3DE-4D15-8775-7265D37D5442}" type="datetime1">
              <a:rPr/>
              <a:pPr/>
              <a:t>3/5/2008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21382-D60C-42BF-80B2-71C971838E6F}" type="slidenum">
              <a:rPr/>
              <a:pPr/>
              <a:t>‹#›</a:t>
            </a:fld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609600"/>
            <a:ext cx="6629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6200000">
            <a:off x="-870003" y="3147219"/>
            <a:ext cx="3429000" cy="639762"/>
          </a:xfrm>
          <a:prstGeom prst="rect">
            <a:avLst/>
          </a:prstGeom>
          <a:noFill/>
        </p:spPr>
        <p:txBody>
          <a:bodyPr anchor="ctr" anchorCtr="0">
            <a:scene3d>
              <a:camera prst="orthographicFront"/>
              <a:lightRig rig="threePt" dir="t"/>
            </a:scene3d>
            <a:sp3d extrusionH="25400">
              <a:bevelT w="12700" h="12700"/>
              <a:extrusionClr>
                <a:schemeClr val="bg1">
                  <a:lumMod val="10000"/>
                  <a:lumOff val="90000"/>
                </a:schemeClr>
              </a:extrusionClr>
            </a:sp3d>
          </a:bodyPr>
          <a:lstStyle>
            <a:lvl1pPr marL="0" indent="0" algn="ctr">
              <a:buNone/>
              <a:defRPr sz="1800" b="0">
                <a:effectLst/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1755648"/>
            <a:ext cx="3200400" cy="3429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rot="16200000">
            <a:off x="3259278" y="3756819"/>
            <a:ext cx="3429000" cy="639762"/>
          </a:xfrm>
          <a:prstGeom prst="rect">
            <a:avLst/>
          </a:prstGeom>
          <a:noFill/>
        </p:spPr>
        <p:txBody>
          <a:bodyPr anchor="ctr" anchorCtr="0">
            <a:scene3d>
              <a:camera prst="orthographicFront"/>
              <a:lightRig rig="threePt" dir="t"/>
            </a:scene3d>
            <a:sp3d extrusionH="25400">
              <a:bevelT w="12700" h="12700"/>
              <a:extrusionClr>
                <a:schemeClr val="bg1">
                  <a:lumMod val="10000"/>
                  <a:lumOff val="90000"/>
                </a:schemeClr>
              </a:extrusionClr>
            </a:sp3d>
          </a:bodyPr>
          <a:lstStyle>
            <a:lvl1pPr marL="0" indent="0" algn="ctr">
              <a:buNone/>
              <a:defRPr sz="1800" b="0">
                <a:effectLst/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1600" y="2359152"/>
            <a:ext cx="3200400" cy="3429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9F8DD-171E-4103-BDCF-360604A90395}" type="datetime1">
              <a:rPr/>
              <a:pPr/>
              <a:t>3/5/2008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21382-D60C-42BF-80B2-71C971838E6F}" type="slidenum">
              <a:rPr/>
              <a:pPr/>
              <a:t>‹#›</a:t>
            </a:fld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6A308-50E9-40BB-93A3-480D9EF55114}" type="datetime1">
              <a:rPr/>
              <a:pPr/>
              <a:t>3/5/2008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21382-D60C-42BF-80B2-71C971838E6F}" type="slidenum">
              <a:rPr/>
              <a:pPr/>
              <a:t>‹#›</a:t>
            </a:fld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CA8AE-17A6-44FE-A8D6-2BACC4B287BB}" type="datetime1">
              <a:rPr/>
              <a:pPr/>
              <a:t>3/5/2008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21382-D60C-42BF-80B2-71C971838E6F}" type="slidenum">
              <a:rPr/>
              <a:pPr/>
              <a:t>‹#›</a:t>
            </a:fld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4048"/>
            <a:ext cx="2130552" cy="3044952"/>
          </a:xfrm>
          <a:noFill/>
          <a:ln>
            <a:noFill/>
          </a:ln>
          <a:scene3d>
            <a:camera prst="orthographicFront"/>
            <a:lightRig rig="threePt" dir="t"/>
          </a:scene3d>
          <a:sp3d>
            <a:bevelT w="12700" h="12700"/>
          </a:sp3d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25400">
              <a:bevelT w="12700" h="12700"/>
              <a:extrusionClr>
                <a:schemeClr val="bg1">
                  <a:lumMod val="10000"/>
                  <a:lumOff val="90000"/>
                </a:schemeClr>
              </a:extrusion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200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1667D-E1E4-4A24-8096-9861A741B26D}" type="datetime1">
              <a:rPr/>
              <a:pPr/>
              <a:t>3/5/2008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21382-D60C-42BF-80B2-71C971838E6F}" type="slidenum">
              <a:rPr/>
              <a:pPr/>
              <a:t>‹#›</a:t>
            </a:fld>
            <a:endParaRPr/>
          </a:p>
        </p:txBody>
      </p:sp>
      <p:grpSp>
        <p:nvGrpSpPr>
          <p:cNvPr id="23" name="Group 22"/>
          <p:cNvGrpSpPr/>
          <p:nvPr/>
        </p:nvGrpSpPr>
        <p:grpSpPr>
          <a:xfrm>
            <a:off x="4695702" y="2133600"/>
            <a:ext cx="4448298" cy="4018808"/>
            <a:chOff x="4695702" y="2133600"/>
            <a:chExt cx="4448298" cy="4018808"/>
          </a:xfrm>
        </p:grpSpPr>
        <p:sp>
          <p:nvSpPr>
            <p:cNvPr id="10" name="Oval 9"/>
            <p:cNvSpPr/>
            <p:nvPr/>
          </p:nvSpPr>
          <p:spPr>
            <a:xfrm>
              <a:off x="4695702" y="5048003"/>
              <a:ext cx="1104405" cy="1104405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Oval 10"/>
            <p:cNvSpPr/>
            <p:nvPr/>
          </p:nvSpPr>
          <p:spPr>
            <a:xfrm>
              <a:off x="7065818" y="4572000"/>
              <a:ext cx="858982" cy="858982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339938" y="4894613"/>
              <a:ext cx="1043049" cy="1043049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6693725" y="3048000"/>
              <a:ext cx="1840675" cy="1840675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Oval 13"/>
            <p:cNvSpPr/>
            <p:nvPr/>
          </p:nvSpPr>
          <p:spPr>
            <a:xfrm>
              <a:off x="7916883" y="2133600"/>
              <a:ext cx="858982" cy="858982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5" name="Oval 14"/>
            <p:cNvSpPr/>
            <p:nvPr/>
          </p:nvSpPr>
          <p:spPr>
            <a:xfrm>
              <a:off x="7824849" y="2685803"/>
              <a:ext cx="1043049" cy="1043049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8653153" y="2869870"/>
              <a:ext cx="490847" cy="490847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6552210" y="5120244"/>
              <a:ext cx="306779" cy="306779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0" name="Oval 19"/>
            <p:cNvSpPr/>
            <p:nvPr/>
          </p:nvSpPr>
          <p:spPr>
            <a:xfrm>
              <a:off x="6781800" y="5562600"/>
              <a:ext cx="306779" cy="306779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1" name="Oval 20"/>
            <p:cNvSpPr/>
            <p:nvPr/>
          </p:nvSpPr>
          <p:spPr>
            <a:xfrm>
              <a:off x="6705600" y="5181600"/>
              <a:ext cx="306779" cy="306779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7073735" y="5120244"/>
              <a:ext cx="306779" cy="306779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5600" y="927847"/>
            <a:ext cx="4114800" cy="4114800"/>
          </a:xfrm>
          <a:solidFill>
            <a:schemeClr val="bg1"/>
          </a:solidFill>
          <a:ln w="101600">
            <a:solidFill>
              <a:schemeClr val="tx2">
                <a:alpha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45720" tIns="91440" rIns="45720" bIns="45720" rtlCol="0" anchor="t" anchorCtr="0">
            <a:normAutofit/>
            <a:scene3d>
              <a:camera prst="orthographicFront"/>
              <a:lightRig rig="threePt" dir="t"/>
            </a:scene3d>
            <a:sp3d extrusionH="25400"/>
          </a:bodyPr>
          <a:lstStyle>
            <a:lvl1pPr marL="228600" indent="-228600" algn="l" defTabSz="914400" rtl="0" eaLnBrk="1" latinLnBrk="0" hangingPunct="1">
              <a:spcBef>
                <a:spcPts val="1800"/>
              </a:spcBef>
              <a:buFont typeface="Wingdings" pitchFamily="2" charset="2"/>
              <a:buChar char="l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175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06450" indent="-228600" algn="l" defTabSz="914400" rtl="0" eaLnBrk="1" latinLnBrk="0" hangingPunct="1">
              <a:spcBef>
                <a:spcPts val="1800"/>
              </a:spcBef>
              <a:buFont typeface="Wingdings" pitchFamily="2" charset="2"/>
              <a:buChar char="l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89025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ts val="1800"/>
              </a:spcBef>
              <a:buFont typeface="Wingdings" pitchFamily="2" charset="2"/>
              <a:buChar char="l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5" name="Oval 24"/>
          <p:cNvSpPr/>
          <p:nvPr/>
        </p:nvSpPr>
        <p:spPr>
          <a:xfrm>
            <a:off x="3886200" y="5638800"/>
            <a:ext cx="304800" cy="3048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4645152"/>
            <a:ext cx="2514600" cy="1600200"/>
          </a:xfrm>
          <a:solidFill>
            <a:schemeClr val="tx2">
              <a:alpha val="20000"/>
            </a:schemeClr>
          </a:solidFill>
          <a:ln>
            <a:noFill/>
          </a:ln>
        </p:spPr>
        <p:txBody>
          <a:bodyPr vert="horz" lIns="0" tIns="45720" rIns="0" bIns="45720" rtlCol="0" anchor="t" anchorCtr="0">
            <a:normAutofit/>
            <a:scene3d>
              <a:camera prst="orthographicFront"/>
              <a:lightRig rig="threePt" dir="t"/>
            </a:scene3d>
            <a:sp3d extrusionH="25400"/>
          </a:bodyPr>
          <a:lstStyle>
            <a:lvl1pPr marL="0" indent="0" algn="ctr"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1800"/>
              </a:spcBef>
              <a:buFont typeface="Wingdings" pitchFamily="2" charset="2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26" name="Oval 25"/>
          <p:cNvSpPr/>
          <p:nvPr/>
        </p:nvSpPr>
        <p:spPr>
          <a:xfrm>
            <a:off x="3319153" y="5147953"/>
            <a:ext cx="186047" cy="186047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3225024" y="5103129"/>
            <a:ext cx="186047" cy="186047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2133600" cy="3048000"/>
          </a:xfrm>
          <a:noFill/>
          <a:ln>
            <a:noFill/>
          </a:ln>
          <a:scene3d>
            <a:camera prst="orthographicFront"/>
            <a:lightRig rig="threePt" dir="t"/>
          </a:scene3d>
          <a:sp3d>
            <a:bevelT w="12700" h="12700"/>
          </a:sp3d>
        </p:spPr>
        <p:txBody>
          <a:bodyPr anchor="b">
            <a:noAutofit/>
          </a:bodyPr>
          <a:lstStyle>
            <a:lvl1pPr algn="l">
              <a:defRPr sz="4000" kern="1200" spc="200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648200"/>
            <a:ext cx="3200400" cy="1524000"/>
          </a:xfrm>
        </p:spPr>
        <p:txBody>
          <a:bodyPr lIns="0" rIns="0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00348-8346-46E7-9CC2-98F108BF95F5}" type="datetime1">
              <a:rPr/>
              <a:pPr/>
              <a:t>3/5/2008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21382-D60C-42BF-80B2-71C971838E6F}" type="slidenum">
              <a:rPr/>
              <a:pPr/>
              <a:t>‹#›</a:t>
            </a:fld>
            <a:endParaRPr/>
          </a:p>
        </p:txBody>
      </p:sp>
      <p:grpSp>
        <p:nvGrpSpPr>
          <p:cNvPr id="22" name="Group 21"/>
          <p:cNvGrpSpPr/>
          <p:nvPr/>
        </p:nvGrpSpPr>
        <p:grpSpPr>
          <a:xfrm>
            <a:off x="3775364" y="2133600"/>
            <a:ext cx="5368636" cy="4724400"/>
            <a:chOff x="0" y="0"/>
            <a:chExt cx="2222500" cy="1955800"/>
          </a:xfrm>
        </p:grpSpPr>
        <p:sp>
          <p:nvSpPr>
            <p:cNvPr id="8" name="Oval 7"/>
            <p:cNvSpPr/>
            <p:nvPr/>
          </p:nvSpPr>
          <p:spPr>
            <a:xfrm>
              <a:off x="685800" y="152400"/>
              <a:ext cx="914400" cy="9144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381000" y="1206500"/>
              <a:ext cx="457200" cy="4572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Oval 9"/>
            <p:cNvSpPr/>
            <p:nvPr/>
          </p:nvSpPr>
          <p:spPr>
            <a:xfrm>
              <a:off x="685800" y="914400"/>
              <a:ext cx="355600" cy="3556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647700" y="1143000"/>
              <a:ext cx="431800" cy="4318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457200" y="0"/>
              <a:ext cx="762000" cy="7620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Oval 12"/>
            <p:cNvSpPr/>
            <p:nvPr/>
          </p:nvSpPr>
          <p:spPr>
            <a:xfrm>
              <a:off x="1714500" y="0"/>
              <a:ext cx="355600" cy="3556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Oval 13"/>
            <p:cNvSpPr/>
            <p:nvPr/>
          </p:nvSpPr>
          <p:spPr>
            <a:xfrm>
              <a:off x="1676400" y="228600"/>
              <a:ext cx="431800" cy="4318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019300" y="304800"/>
              <a:ext cx="203200" cy="2032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028700" y="1524000"/>
              <a:ext cx="203200" cy="2032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Oval 16"/>
            <p:cNvSpPr/>
            <p:nvPr/>
          </p:nvSpPr>
          <p:spPr>
            <a:xfrm>
              <a:off x="88900" y="1066800"/>
              <a:ext cx="127000" cy="1270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Oval 17"/>
            <p:cNvSpPr/>
            <p:nvPr/>
          </p:nvSpPr>
          <p:spPr>
            <a:xfrm>
              <a:off x="914400" y="1752600"/>
              <a:ext cx="203200" cy="2032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9" name="Oval 18"/>
            <p:cNvSpPr/>
            <p:nvPr/>
          </p:nvSpPr>
          <p:spPr>
            <a:xfrm>
              <a:off x="0" y="1244600"/>
              <a:ext cx="127000" cy="1270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0" name="Oval 19"/>
            <p:cNvSpPr/>
            <p:nvPr/>
          </p:nvSpPr>
          <p:spPr>
            <a:xfrm>
              <a:off x="152400" y="1092200"/>
              <a:ext cx="127000" cy="1270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304800" y="1066800"/>
              <a:ext cx="127000" cy="127000"/>
            </a:xfrm>
            <a:prstGeom prst="ellipse">
              <a:avLst/>
            </a:prstGeom>
            <a:solidFill>
              <a:schemeClr val="tx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14600" y="685800"/>
            <a:ext cx="4572000" cy="4572000"/>
          </a:xfrm>
          <a:prstGeom prst="ellipse">
            <a:avLst/>
          </a:prstGeom>
          <a:solidFill>
            <a:schemeClr val="bg1"/>
          </a:solidFill>
          <a:ln w="101600">
            <a:solidFill>
              <a:schemeClr val="tx2">
                <a:alpha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25400"/>
          </a:bodyPr>
          <a:lstStyle>
            <a:lvl1pPr marL="0" indent="0" algn="ctr" defTabSz="914400" rtl="0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/>
          </a:p>
        </p:txBody>
      </p:sp>
    </p:spTree>
  </p:cSld>
  <p:clrMapOvr>
    <a:masterClrMapping/>
  </p:clrMapOvr>
  <p:transition advClick="0"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7800" y="609600"/>
            <a:ext cx="662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25400">
              <a:bevelT w="12700" h="12700"/>
              <a:extrusionClr>
                <a:schemeClr val="bg1">
                  <a:lumMod val="10000"/>
                  <a:lumOff val="90000"/>
                </a:schemeClr>
              </a:extrusionClr>
            </a:sp3d>
          </a:bodyPr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901952"/>
            <a:ext cx="6629400" cy="4224528"/>
          </a:xfrm>
          <a:prstGeom prst="ellipse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="horz" lIns="45720" tIns="45720" rIns="45720" bIns="45720" rtlCol="0" anchor="t" anchorCtr="0">
            <a:normAutofit/>
            <a:scene3d>
              <a:camera prst="orthographicFront"/>
              <a:lightRig rig="threePt" dir="t"/>
            </a:scene3d>
            <a:sp3d extrusionH="25400"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21824"/>
            <a:ext cx="2133600" cy="2599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76A05E-13CC-4D8D-8C18-087C8EABDD89}" type="datetime1">
              <a:rPr/>
              <a:pPr/>
              <a:t>3/5/2008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1824"/>
            <a:ext cx="2895600" cy="2599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21824"/>
            <a:ext cx="2133600" cy="2599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A21382-D60C-42BF-80B2-71C971838E6F}" type="slidenum">
              <a:rPr/>
              <a:pPr/>
              <a:t>‹#›</a:t>
            </a:fld>
            <a:endParaRPr/>
          </a:p>
        </p:txBody>
      </p:sp>
      <p:sp>
        <p:nvSpPr>
          <p:cNvPr id="59" name="Oval 58"/>
          <p:cNvSpPr/>
          <p:nvPr/>
        </p:nvSpPr>
        <p:spPr>
          <a:xfrm>
            <a:off x="685800" y="152400"/>
            <a:ext cx="914400" cy="9144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381000" y="1206500"/>
            <a:ext cx="457200" cy="4572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3" name="Oval 62"/>
          <p:cNvSpPr/>
          <p:nvPr/>
        </p:nvSpPr>
        <p:spPr>
          <a:xfrm>
            <a:off x="685800" y="914400"/>
            <a:ext cx="355600" cy="3556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647700" y="1143000"/>
            <a:ext cx="431800" cy="4318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457200" y="0"/>
            <a:ext cx="762000" cy="7620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6" name="Oval 65"/>
          <p:cNvSpPr/>
          <p:nvPr/>
        </p:nvSpPr>
        <p:spPr>
          <a:xfrm>
            <a:off x="1714500" y="0"/>
            <a:ext cx="355600" cy="3556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7" name="Oval 66"/>
          <p:cNvSpPr/>
          <p:nvPr/>
        </p:nvSpPr>
        <p:spPr>
          <a:xfrm>
            <a:off x="1676400" y="228600"/>
            <a:ext cx="431800" cy="4318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2019300" y="304800"/>
            <a:ext cx="203200" cy="2032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1028700" y="1524000"/>
            <a:ext cx="203200" cy="2032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0" name="Oval 69"/>
          <p:cNvSpPr/>
          <p:nvPr/>
        </p:nvSpPr>
        <p:spPr>
          <a:xfrm>
            <a:off x="88900" y="1066800"/>
            <a:ext cx="127000" cy="1270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1" name="Oval 70"/>
          <p:cNvSpPr/>
          <p:nvPr/>
        </p:nvSpPr>
        <p:spPr>
          <a:xfrm>
            <a:off x="914400" y="1752600"/>
            <a:ext cx="203200" cy="2032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2" name="Oval 71"/>
          <p:cNvSpPr/>
          <p:nvPr/>
        </p:nvSpPr>
        <p:spPr>
          <a:xfrm>
            <a:off x="0" y="1244600"/>
            <a:ext cx="127000" cy="1270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3" name="Oval 72"/>
          <p:cNvSpPr/>
          <p:nvPr/>
        </p:nvSpPr>
        <p:spPr>
          <a:xfrm>
            <a:off x="152400" y="1092200"/>
            <a:ext cx="127000" cy="127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304800" y="1066800"/>
            <a:ext cx="127000" cy="1270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7" name="Oval 76"/>
          <p:cNvSpPr/>
          <p:nvPr/>
        </p:nvSpPr>
        <p:spPr>
          <a:xfrm rot="6197586" flipV="1">
            <a:off x="7932464" y="5568366"/>
            <a:ext cx="914400" cy="9144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0" name="Oval 79"/>
          <p:cNvSpPr/>
          <p:nvPr/>
        </p:nvSpPr>
        <p:spPr>
          <a:xfrm rot="6197586" flipV="1">
            <a:off x="8633992" y="4734233"/>
            <a:ext cx="457200" cy="4572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1" name="Oval 80"/>
          <p:cNvSpPr/>
          <p:nvPr/>
        </p:nvSpPr>
        <p:spPr>
          <a:xfrm rot="6197586" flipV="1">
            <a:off x="8292676" y="4953384"/>
            <a:ext cx="355600" cy="3556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2" name="Oval 81"/>
          <p:cNvSpPr/>
          <p:nvPr/>
        </p:nvSpPr>
        <p:spPr>
          <a:xfrm rot="6197586" flipV="1">
            <a:off x="8514131" y="4976607"/>
            <a:ext cx="431800" cy="4318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3" name="Oval 82"/>
          <p:cNvSpPr/>
          <p:nvPr/>
        </p:nvSpPr>
        <p:spPr>
          <a:xfrm rot="6197586" flipV="1">
            <a:off x="7856272" y="5295370"/>
            <a:ext cx="762000" cy="762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4" name="Oval 83"/>
          <p:cNvSpPr/>
          <p:nvPr/>
        </p:nvSpPr>
        <p:spPr>
          <a:xfrm rot="6197586" flipV="1">
            <a:off x="199818" y="5914818"/>
            <a:ext cx="216774" cy="216774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5" name="Oval 84"/>
          <p:cNvSpPr/>
          <p:nvPr/>
        </p:nvSpPr>
        <p:spPr>
          <a:xfrm rot="6197586" flipV="1">
            <a:off x="7387699" y="5767494"/>
            <a:ext cx="431800" cy="4318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6" name="Oval 85"/>
          <p:cNvSpPr/>
          <p:nvPr/>
        </p:nvSpPr>
        <p:spPr>
          <a:xfrm rot="6197586" flipV="1">
            <a:off x="7412357" y="6095509"/>
            <a:ext cx="203200" cy="2032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7" name="Oval 86"/>
          <p:cNvSpPr/>
          <p:nvPr/>
        </p:nvSpPr>
        <p:spPr>
          <a:xfrm rot="6197586" flipV="1">
            <a:off x="7638907" y="6462226"/>
            <a:ext cx="203200" cy="2032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8" name="Oval 87"/>
          <p:cNvSpPr/>
          <p:nvPr/>
        </p:nvSpPr>
        <p:spPr>
          <a:xfrm rot="6197586" flipV="1">
            <a:off x="8607584" y="4384300"/>
            <a:ext cx="127000" cy="1270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9" name="Oval 88"/>
          <p:cNvSpPr/>
          <p:nvPr/>
        </p:nvSpPr>
        <p:spPr>
          <a:xfrm rot="6197586" flipV="1">
            <a:off x="7887663" y="6403551"/>
            <a:ext cx="203200" cy="2032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0" name="Oval 89"/>
          <p:cNvSpPr/>
          <p:nvPr/>
        </p:nvSpPr>
        <p:spPr>
          <a:xfrm rot="6197586" flipV="1">
            <a:off x="8801061" y="4338664"/>
            <a:ext cx="127000" cy="127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1" name="Oval 90"/>
          <p:cNvSpPr/>
          <p:nvPr/>
        </p:nvSpPr>
        <p:spPr>
          <a:xfrm rot="6197586" flipV="1">
            <a:off x="8617702" y="4451939"/>
            <a:ext cx="127000" cy="127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2" name="Oval 91"/>
          <p:cNvSpPr/>
          <p:nvPr/>
        </p:nvSpPr>
        <p:spPr>
          <a:xfrm rot="6197586" flipV="1">
            <a:off x="8557941" y="4594415"/>
            <a:ext cx="127000" cy="1270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5" name="Oval 94"/>
          <p:cNvSpPr/>
          <p:nvPr/>
        </p:nvSpPr>
        <p:spPr>
          <a:xfrm rot="6197586" flipV="1">
            <a:off x="243115" y="6241508"/>
            <a:ext cx="127000" cy="1270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6" name="Oval 95"/>
          <p:cNvSpPr/>
          <p:nvPr/>
        </p:nvSpPr>
        <p:spPr>
          <a:xfrm rot="6197586" flipV="1">
            <a:off x="436592" y="6195872"/>
            <a:ext cx="127000" cy="127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7" name="Oval 96"/>
          <p:cNvSpPr/>
          <p:nvPr/>
        </p:nvSpPr>
        <p:spPr>
          <a:xfrm rot="6197586" flipV="1">
            <a:off x="253233" y="6309147"/>
            <a:ext cx="127000" cy="127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8" name="Oval 97"/>
          <p:cNvSpPr/>
          <p:nvPr/>
        </p:nvSpPr>
        <p:spPr>
          <a:xfrm rot="6197586" flipV="1">
            <a:off x="193472" y="6451623"/>
            <a:ext cx="127000" cy="1270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1" r:id="rId10"/>
    <p:sldLayoutId id="2147483662" r:id="rId11"/>
    <p:sldLayoutId id="2147483658" r:id="rId12"/>
    <p:sldLayoutId id="2147483659" r:id="rId13"/>
  </p:sldLayoutIdLst>
  <p:transition advClick="0" advTm="5000"/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200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buFont typeface="Wingdings" pitchFamily="2" charset="2"/>
        <a:buChar char=""/>
        <a:defRPr sz="1800" kern="1200">
          <a:solidFill>
            <a:schemeClr val="tx1"/>
          </a:solidFill>
          <a:effectLst>
            <a:outerShdw blurRad="76200" sx="101000" sy="101000" algn="ctr" rotWithShape="0">
              <a:schemeClr val="tx1">
                <a:lumMod val="85000"/>
                <a:alpha val="40000"/>
              </a:schemeClr>
            </a:outerShdw>
          </a:effectLst>
          <a:latin typeface="+mn-lt"/>
          <a:ea typeface="+mn-ea"/>
          <a:cs typeface="+mn-cs"/>
        </a:defRPr>
      </a:lvl1pPr>
      <a:lvl2pPr marL="514350" indent="-228600" algn="l" defTabSz="914400" rtl="0" eaLnBrk="1" latinLnBrk="0" hangingPunct="1">
        <a:spcBef>
          <a:spcPts val="1000"/>
        </a:spcBef>
        <a:buFont typeface="Arial" pitchFamily="34" charset="0"/>
        <a:buChar char="•"/>
        <a:defRPr sz="1800" kern="1200">
          <a:solidFill>
            <a:schemeClr val="tx1"/>
          </a:solidFill>
          <a:effectLst>
            <a:outerShdw blurRad="76200" sx="101000" sy="101000" algn="ctr" rotWithShape="0">
              <a:schemeClr val="tx1">
                <a:lumMod val="85000"/>
                <a:alpha val="40000"/>
              </a:schemeClr>
            </a:outerShdw>
          </a:effectLst>
          <a:latin typeface="+mn-lt"/>
          <a:ea typeface="+mn-ea"/>
          <a:cs typeface="+mn-cs"/>
        </a:defRPr>
      </a:lvl2pPr>
      <a:lvl3pPr marL="806450" indent="-228600" algn="l" defTabSz="914400" rtl="0" eaLnBrk="1" latinLnBrk="0" hangingPunct="1">
        <a:spcBef>
          <a:spcPts val="1000"/>
        </a:spcBef>
        <a:buFont typeface="Wingdings" pitchFamily="2" charset="2"/>
        <a:buChar char=""/>
        <a:defRPr sz="1800" kern="1200">
          <a:solidFill>
            <a:schemeClr val="tx1"/>
          </a:solidFill>
          <a:effectLst>
            <a:outerShdw blurRad="76200" sx="101000" sy="101000" algn="ctr" rotWithShape="0">
              <a:schemeClr val="tx1">
                <a:lumMod val="85000"/>
                <a:alpha val="40000"/>
              </a:schemeClr>
            </a:outerShdw>
          </a:effectLst>
          <a:latin typeface="+mn-lt"/>
          <a:ea typeface="+mn-ea"/>
          <a:cs typeface="+mn-cs"/>
        </a:defRPr>
      </a:lvl3pPr>
      <a:lvl4pPr marL="1089025" indent="-228600" algn="l" defTabSz="914400" rtl="0" eaLnBrk="1" latinLnBrk="0" hangingPunct="1">
        <a:spcBef>
          <a:spcPts val="1000"/>
        </a:spcBef>
        <a:buFont typeface="Arial" pitchFamily="34" charset="0"/>
        <a:buChar char="•"/>
        <a:defRPr sz="1800" kern="1200">
          <a:solidFill>
            <a:schemeClr val="tx1"/>
          </a:solidFill>
          <a:effectLst>
            <a:outerShdw blurRad="76200" sx="101000" sy="101000" algn="ctr" rotWithShape="0">
              <a:schemeClr val="tx1">
                <a:lumMod val="85000"/>
                <a:alpha val="40000"/>
              </a:schemeClr>
            </a:outerShdw>
          </a:effectLst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ts val="1000"/>
        </a:spcBef>
        <a:buFont typeface="Wingdings" pitchFamily="2" charset="2"/>
        <a:buChar char="l"/>
        <a:defRPr sz="1800" kern="1200">
          <a:solidFill>
            <a:schemeClr val="tx1"/>
          </a:solidFill>
          <a:effectLst>
            <a:outerShdw blurRad="76200" sx="101000" sy="101000" algn="ctr" rotWithShape="0">
              <a:schemeClr val="tx1">
                <a:lumMod val="85000"/>
                <a:alpha val="40000"/>
              </a:scheme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357166"/>
            <a:ext cx="6629400" cy="192882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29 января </a:t>
            </a:r>
            <a:r>
              <a:rPr lang="ru-RU" sz="2400" dirty="0" smtClean="0"/>
              <a:t>состоялся</a:t>
            </a:r>
            <a:br>
              <a:rPr lang="ru-RU" sz="2400" dirty="0" smtClean="0"/>
            </a:br>
            <a:r>
              <a:rPr lang="ru-RU" sz="2400" dirty="0" smtClean="0"/>
              <a:t>районный смотр-конкурс</a:t>
            </a:r>
            <a:br>
              <a:rPr lang="ru-RU" sz="2400" dirty="0" smtClean="0"/>
            </a:br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ru-RU" dirty="0" smtClean="0">
                <a:solidFill>
                  <a:srgbClr val="FFFF00"/>
                </a:solidFill>
              </a:rPr>
              <a:t>«Лучшие юнармейские отряды – к Обелиску Славы»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14480" y="2633472"/>
            <a:ext cx="6629400" cy="4224528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Наша команда </a:t>
            </a:r>
            <a:r>
              <a:rPr lang="ru-RU" sz="3600" dirty="0" smtClean="0">
                <a:solidFill>
                  <a:srgbClr val="FFFF00"/>
                </a:solidFill>
              </a:rPr>
              <a:t>«МИРОТВОРЦЫ» </a:t>
            </a:r>
            <a:r>
              <a:rPr lang="ru-RU" dirty="0" smtClean="0"/>
              <a:t>заняла </a:t>
            </a:r>
            <a:r>
              <a:rPr lang="ru-RU" sz="4000" dirty="0" smtClean="0"/>
              <a:t>2 место</a:t>
            </a:r>
          </a:p>
          <a:p>
            <a:pPr algn="ctr">
              <a:buNone/>
            </a:pPr>
            <a:r>
              <a:rPr lang="ru-RU" sz="4000" dirty="0" smtClean="0">
                <a:solidFill>
                  <a:srgbClr val="FFFF00"/>
                </a:solidFill>
              </a:rPr>
              <a:t>Поздравляем!!! </a:t>
            </a:r>
          </a:p>
          <a:p>
            <a:endParaRPr lang="ru-RU" dirty="0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8029604" cy="3910026"/>
          </a:xfrm>
        </p:spPr>
        <p:txBody>
          <a:bodyPr>
            <a:noAutofit/>
          </a:bodyPr>
          <a:lstStyle/>
          <a:p>
            <a:pPr algn="ctr"/>
            <a:r>
              <a:rPr lang="ru-RU" dirty="0" smtClean="0"/>
              <a:t>5 Февраля наш отряд выступает на </a:t>
            </a:r>
            <a:r>
              <a:rPr lang="en-US" dirty="0" smtClean="0"/>
              <a:t>IX </a:t>
            </a:r>
            <a:r>
              <a:rPr lang="ru-RU" dirty="0" smtClean="0"/>
              <a:t>городском смотре – конкурсе «Лучшие юнармейские отряды – к Обелиску Славы»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FF0000"/>
                </a:solidFill>
              </a:rPr>
              <a:t>Пожелайте нам УДАЧИ!!! 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7200" dirty="0" smtClean="0"/>
              <a:t>Школа №92</a:t>
            </a:r>
            <a:endParaRPr lang="ru-RU" sz="7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946400"/>
            <a:ext cx="8964488" cy="1274688"/>
          </a:xfrm>
        </p:spPr>
        <p:txBody>
          <a:bodyPr>
            <a:normAutofit fontScale="70000" lnSpcReduction="20000"/>
          </a:bodyPr>
          <a:lstStyle/>
          <a:p>
            <a:r>
              <a:rPr lang="ru-RU" sz="4400" dirty="0" smtClean="0"/>
              <a:t>Юнармейский отряд «Миротворцы»</a:t>
            </a:r>
            <a:endParaRPr lang="ru-RU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4139952" y="4797152"/>
            <a:ext cx="46085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Девиз: Родина – будь спокойна, дети отцов достойны.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Презентацию готовила: </a:t>
            </a:r>
          </a:p>
          <a:p>
            <a:pPr algn="ctr"/>
            <a:r>
              <a:rPr lang="ru-RU" dirty="0" smtClean="0"/>
              <a:t>Ткаченко Елена, 10 «В» класс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940152" y="6165304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17.12.2011г.</a:t>
            </a:r>
            <a:endParaRPr lang="ru-RU" dirty="0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7992888" cy="14512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/>
              <a:t>Юнармейский отряд ежегодно принимает участие в районных и областных конкурсах</a:t>
            </a:r>
            <a:endParaRPr lang="ru-RU" sz="3200" dirty="0"/>
          </a:p>
        </p:txBody>
      </p:sp>
      <p:pic>
        <p:nvPicPr>
          <p:cNvPr id="4" name="Содержимое 3" descr="Конкурс юнноармейских отрядов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773213"/>
            <a:ext cx="6779716" cy="50847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75367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 доблестью несём службу на Посту №1 нашего города</a:t>
            </a:r>
            <a:endParaRPr lang="ru-RU" dirty="0"/>
          </a:p>
        </p:txBody>
      </p:sp>
      <p:pic>
        <p:nvPicPr>
          <p:cNvPr id="5" name="Рисунок 4" descr="P71300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5856" y="2204864"/>
            <a:ext cx="5628117" cy="4221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Содержимое 3" descr="DSC0243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3528" y="3857628"/>
            <a:ext cx="3785653" cy="28199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71300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45720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P7150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2348880"/>
            <a:ext cx="5148064" cy="3861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496944" cy="136815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Юнармейцы очень гордятся тем, что стоят на Посту №1</a:t>
            </a:r>
            <a:endParaRPr lang="ru-RU" dirty="0"/>
          </a:p>
        </p:txBody>
      </p:sp>
      <p:pic>
        <p:nvPicPr>
          <p:cNvPr id="4" name="Содержимое 3" descr="DSC023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1844824"/>
            <a:ext cx="6328467" cy="4747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74846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Большое внимание мы уделяем ветеранам ВОВ</a:t>
            </a:r>
            <a:endParaRPr lang="ru-RU" dirty="0"/>
          </a:p>
        </p:txBody>
      </p:sp>
      <p:pic>
        <p:nvPicPr>
          <p:cNvPr id="4" name="Содержимое 3" descr="P50600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41916" y="1412875"/>
            <a:ext cx="7260167" cy="54451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892480" cy="175260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 Ежегодно  принимают участие  в  </a:t>
            </a:r>
            <a:r>
              <a:rPr lang="ru-RU" sz="3600" smtClean="0"/>
              <a:t>военно-патриотической  </a:t>
            </a:r>
            <a:r>
              <a:rPr lang="ru-RU" sz="3600" dirty="0" smtClean="0"/>
              <a:t>игре «Зарница»</a:t>
            </a:r>
            <a:endParaRPr lang="ru-RU" sz="3600" dirty="0"/>
          </a:p>
        </p:txBody>
      </p:sp>
      <p:pic>
        <p:nvPicPr>
          <p:cNvPr id="4" name="Содержимое 3" descr="зарница 1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2158" y="1773238"/>
            <a:ext cx="6779683" cy="50847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зарница 2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5154149" cy="3865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зарница 177.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4942" y="3030410"/>
            <a:ext cx="3677236" cy="36161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зарница 2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23728" y="188640"/>
            <a:ext cx="4840003" cy="6453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683568" y="1196752"/>
            <a:ext cx="81369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Ежегодно тренируются и  с нетерпением ждут участия в Военно-патриотической игре «Зарница»</a:t>
            </a:r>
            <a:endParaRPr lang="ru-RU" sz="48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Новая папка\IMG_93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74376" y="1785926"/>
            <a:ext cx="9285467" cy="7661260"/>
          </a:xfrm>
          <a:prstGeom prst="rect">
            <a:avLst/>
          </a:prstGeom>
          <a:noFill/>
        </p:spPr>
      </p:pic>
      <p:pic>
        <p:nvPicPr>
          <p:cNvPr id="5" name="Рисунок 4" descr="E:\Новая папка\IMG_933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571480"/>
            <a:ext cx="8358246" cy="592935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08912" cy="94719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Юнармеец-это будущее России</a:t>
            </a:r>
            <a:endParaRPr lang="ru-RU" dirty="0"/>
          </a:p>
        </p:txBody>
      </p:sp>
      <p:pic>
        <p:nvPicPr>
          <p:cNvPr id="4" name="Содержимое 3" descr="100_66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412776"/>
            <a:ext cx="6751141" cy="50633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09600"/>
            <a:ext cx="8748464" cy="5555704"/>
          </a:xfrm>
        </p:spPr>
        <p:txBody>
          <a:bodyPr/>
          <a:lstStyle/>
          <a:p>
            <a:pPr algn="ctr"/>
            <a:r>
              <a:rPr lang="ru-RU" dirty="0" smtClean="0"/>
              <a:t>Военно-патриотические  мероприятия и активный образ жизни являются неотъемлемой частью нашего юнармейского отряда..</a:t>
            </a:r>
            <a:endParaRPr lang="ru-RU" dirty="0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00_66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928670"/>
            <a:ext cx="5390910" cy="4043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100_66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4810" y="3071810"/>
            <a:ext cx="4738149" cy="3553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000100" y="214290"/>
            <a:ext cx="7302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FF00"/>
                </a:solidFill>
              </a:rPr>
              <a:t>Ничто не </a:t>
            </a:r>
            <a:r>
              <a:rPr lang="ru-RU" sz="3600" dirty="0" smtClean="0">
                <a:solidFill>
                  <a:srgbClr val="FFFF00"/>
                </a:solidFill>
              </a:rPr>
              <a:t>забыто</a:t>
            </a:r>
            <a:r>
              <a:rPr lang="ru-RU" sz="3200" dirty="0" smtClean="0">
                <a:solidFill>
                  <a:srgbClr val="FFFF00"/>
                </a:solidFill>
              </a:rPr>
              <a:t> и Никто не забыт!</a:t>
            </a:r>
            <a:endParaRPr lang="ru-RU" sz="3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108012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Юнармеец-гордость Кузбасса</a:t>
            </a:r>
            <a:endParaRPr lang="ru-RU" dirty="0"/>
          </a:p>
        </p:txBody>
      </p:sp>
      <p:pic>
        <p:nvPicPr>
          <p:cNvPr id="4" name="Содержимое 3" descr="100_66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7" y="1340768"/>
            <a:ext cx="4824536" cy="3618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100_66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2546046"/>
            <a:ext cx="4220700" cy="3165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100_66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4143380"/>
            <a:ext cx="3243051" cy="243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14290"/>
            <a:ext cx="66294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Documents and Settings\1\Рабочий стол\Конкурс юнармейцев 2013 фото\DSC010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60711"/>
            <a:ext cx="8358246" cy="626868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Documents and Settings\1\Рабочий стол\Конкурс юнармейцев 2013 фото\DSC010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428604"/>
            <a:ext cx="7739622" cy="580471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Documents and Settings\1\Рабочий стол\Конкурс юнармейцев 2013 фото\DSC010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357166"/>
            <a:ext cx="7882498" cy="591187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Новая папка\IMG_94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1" y="285728"/>
            <a:ext cx="8190898" cy="614366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1\Рабочий стол\Конкурс юнармейцев 2013 фото\DSC010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72924" y="-21931490"/>
            <a:ext cx="34747200" cy="26060400"/>
          </a:xfrm>
          <a:prstGeom prst="rect">
            <a:avLst/>
          </a:prstGeom>
          <a:noFill/>
        </p:spPr>
      </p:pic>
      <p:pic>
        <p:nvPicPr>
          <p:cNvPr id="3" name="Рисунок 2" descr="C:\Documents and Settings\1\Рабочий стол\Конкурс юнармейцев 2013 фото\DSC0106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500042"/>
            <a:ext cx="7643866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1\Рабочий стол\Конкурс юнармейцев 2013 фото\DSC0108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428604"/>
            <a:ext cx="7786742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1857364"/>
            <a:ext cx="9144064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Я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патриот                   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патриот своей страны России,                       И тех сердец, наполненных отвагой,   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патриот тех мест, где я живу,                        Что защитить смогли её от мук.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патриот и заявляю смело,                               Россия много потеряла крови,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 лишь тебя я всей душой люблю!               Но никогда не сникнет голова,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патриот и с детства нет дороже                     Покуда сила есть в её народе,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Земли Кузнецкой, славы горняков,                   Покуда гордостью горят её сердца!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Любимых мест, где ходим год от года,            Я патриот своей страны России!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тех ещё не пройденных дорог,                       Я патриот и буду верной до конца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Родной истории великой сей державы,            Стране, с которой Мать-Природа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 никогда не опускала рук,                            Связала мою душу навсегда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Вера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Королькова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 8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ubbles">
  <a:themeElements>
    <a:clrScheme name="Bubbles">
      <a:dk1>
        <a:srgbClr val="0C002C"/>
      </a:dk1>
      <a:lt1>
        <a:srgbClr val="FFFFFF"/>
      </a:lt1>
      <a:dk2>
        <a:srgbClr val="236626"/>
      </a:dk2>
      <a:lt2>
        <a:srgbClr val="D7C8FE"/>
      </a:lt2>
      <a:accent1>
        <a:srgbClr val="4203E7"/>
      </a:accent1>
      <a:accent2>
        <a:srgbClr val="842F73"/>
      </a:accent2>
      <a:accent3>
        <a:srgbClr val="7532A8"/>
      </a:accent3>
      <a:accent4>
        <a:srgbClr val="F7A107"/>
      </a:accent4>
      <a:accent5>
        <a:srgbClr val="C86DCF"/>
      </a:accent5>
      <a:accent6>
        <a:srgbClr val="E6B500"/>
      </a:accent6>
      <a:hlink>
        <a:srgbClr val="FFDE66"/>
      </a:hlink>
      <a:folHlink>
        <a:srgbClr val="D490C5"/>
      </a:folHlink>
    </a:clrScheme>
    <a:fontScheme name="Bubbles">
      <a:majorFont>
        <a:latin typeface="Impact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mic Sans M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Bubb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85000"/>
                <a:satMod val="150000"/>
              </a:schemeClr>
            </a:gs>
            <a:gs pos="35000">
              <a:schemeClr val="phClr">
                <a:tint val="70000"/>
                <a:shade val="90000"/>
                <a:alpha val="85000"/>
                <a:satMod val="200000"/>
              </a:schemeClr>
            </a:gs>
            <a:gs pos="100000">
              <a:schemeClr val="phClr">
                <a:tint val="90000"/>
                <a:shade val="100000"/>
                <a:alpha val="85000"/>
                <a:satMod val="250000"/>
              </a:schemeClr>
            </a:gs>
          </a:gsLst>
          <a:lin ang="0" scaled="1"/>
        </a:gradFill>
        <a:gradFill rotWithShape="1">
          <a:gsLst>
            <a:gs pos="0">
              <a:schemeClr val="phClr">
                <a:shade val="40000"/>
                <a:satMod val="115000"/>
              </a:schemeClr>
            </a:gs>
            <a:gs pos="8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150000"/>
              </a:schemeClr>
            </a:gs>
          </a:gsLst>
          <a:lin ang="7800000" scaled="0"/>
        </a:gradFill>
      </a:fillStyleLst>
      <a:lnStyleLst>
        <a:ln w="254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4450" cap="flat" cmpd="sng" algn="ctr">
          <a:solidFill>
            <a:schemeClr val="phClr">
              <a:alpha val="80000"/>
              <a:satMod val="110000"/>
            </a:schemeClr>
          </a:solidFill>
          <a:prstDash val="solid"/>
        </a:ln>
        <a:ln w="63500" cap="flat" cmpd="sng" algn="ctr">
          <a:solidFill>
            <a:schemeClr val="phClr">
              <a:alpha val="80000"/>
              <a:satMod val="115000"/>
            </a:schemeClr>
          </a:solidFill>
          <a:prstDash val="solid"/>
        </a:ln>
      </a:lnStyleLst>
      <a:effectStyleLst>
        <a:effectStyle>
          <a:effectLst>
            <a:innerShdw blurRad="50800" dist="25400" dir="13500000">
              <a:srgbClr val="FFFFFF">
                <a:alpha val="75000"/>
              </a:srgbClr>
            </a:innerShdw>
          </a:effectLst>
        </a:effectStyle>
        <a:effectStyle>
          <a:effectLst>
            <a:innerShdw blurRad="76200" dist="25400" dir="13500000">
              <a:srgbClr val="FFFFFF">
                <a:alpha val="75000"/>
              </a:srgbClr>
            </a:innerShdw>
            <a:reflection blurRad="63500" stA="35000" endPos="35000" dist="12700" dir="5400000" sy="-100000" rotWithShape="0"/>
          </a:effectLst>
        </a:effectStyle>
        <a:effectStyle>
          <a:effectLst>
            <a:reflection blurRad="63500" stA="35000" endPos="35000" dist="12700" dir="5400000" sy="-100000" rotWithShape="0"/>
          </a:effectLst>
          <a:scene3d>
            <a:camera prst="orthographicFront">
              <a:rot lat="0" lon="0" rev="0"/>
            </a:camera>
            <a:lightRig rig="balanced" dir="bl">
              <a:rot lat="0" lon="0" rev="7800000"/>
            </a:lightRig>
          </a:scene3d>
          <a:sp3d prstMaterial="translucentPowder">
            <a:bevelT h="50800"/>
          </a:sp3d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shade val="80000"/>
                <a:satMod val="125000"/>
              </a:schemeClr>
            </a:gs>
            <a:gs pos="100000">
              <a:schemeClr val="phClr">
                <a:tint val="100000"/>
                <a:satMod val="125000"/>
                <a:lumOff val="40000"/>
                <a:lumMod val="100000"/>
              </a:schemeClr>
            </a:gs>
          </a:gsLst>
          <a:lin ang="7800000" scaled="1"/>
        </a:gradFill>
        <a:gradFill rotWithShape="1">
          <a:gsLst>
            <a:gs pos="0">
              <a:schemeClr val="phClr">
                <a:shade val="95000"/>
                <a:lumMod val="95000"/>
              </a:schemeClr>
            </a:gs>
            <a:gs pos="60000">
              <a:schemeClr val="phClr">
                <a:satMod val="125000"/>
                <a:lumOff val="10000"/>
                <a:lumMod val="100000"/>
              </a:schemeClr>
            </a:gs>
            <a:gs pos="100000">
              <a:schemeClr val="phClr">
                <a:shade val="95000"/>
                <a:satMod val="135000"/>
                <a:lumOff val="50000"/>
                <a:lumMod val="100000"/>
              </a:schemeClr>
            </a:gs>
          </a:gsLst>
          <a:lin ang="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Bubbles</Template>
  <TotalTime>183</TotalTime>
  <Words>167</Words>
  <Application>Microsoft Office PowerPoint</Application>
  <PresentationFormat>Экран (4:3)</PresentationFormat>
  <Paragraphs>23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Bubbles</vt:lpstr>
      <vt:lpstr>29 января состоялся районный смотр-конкурс  «Лучшие юнармейские отряды – к Обелиску Славы»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5 Февраля наш отряд выступает на IX городском смотре – конкурсе «Лучшие юнармейские отряды – к Обелиску Славы»  Пожелайте нам УДАЧИ!!!  </vt:lpstr>
      <vt:lpstr>Школа №92</vt:lpstr>
      <vt:lpstr>Юнармейский отряд ежегодно принимает участие в районных и областных конкурсах</vt:lpstr>
      <vt:lpstr>С доблестью несём службу на Посту №1 нашего города</vt:lpstr>
      <vt:lpstr>Слайд 14</vt:lpstr>
      <vt:lpstr>Юнармейцы очень гордятся тем, что стоят на Посту №1</vt:lpstr>
      <vt:lpstr>Большое внимание мы уделяем ветеранам ВОВ</vt:lpstr>
      <vt:lpstr> Ежегодно  принимают участие  в  военно-патриотической  игре «Зарница»</vt:lpstr>
      <vt:lpstr>Слайд 18</vt:lpstr>
      <vt:lpstr>Слайд 19</vt:lpstr>
      <vt:lpstr>Юнармеец-это будущее России</vt:lpstr>
      <vt:lpstr>Военно-патриотические  мероприятия и активный образ жизни являются неотъемлемой частью нашего юнармейского отряда..</vt:lpstr>
      <vt:lpstr>Слайд 22</vt:lpstr>
      <vt:lpstr>Юнармеец-гордость Кузбасса</vt:lpstr>
    </vt:vector>
  </TitlesOfParts>
  <Company>DG Win&amp;Soft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Школа №92</dc:title>
  <dc:creator>123</dc:creator>
  <cp:lastModifiedBy>Нина</cp:lastModifiedBy>
  <cp:revision>28</cp:revision>
  <dcterms:created xsi:type="dcterms:W3CDTF">2011-12-17T04:06:06Z</dcterms:created>
  <dcterms:modified xsi:type="dcterms:W3CDTF">2013-01-31T09:19:44Z</dcterms:modified>
</cp:coreProperties>
</file>