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96" autoAdjust="0"/>
    <p:restoredTop sz="86337" autoAdjust="0"/>
  </p:normalViewPr>
  <p:slideViewPr>
    <p:cSldViewPr>
      <p:cViewPr varScale="1">
        <p:scale>
          <a:sx n="37" d="100"/>
          <a:sy n="37" d="100"/>
        </p:scale>
        <p:origin x="-10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3F47-77BD-4787-98C2-9B46B75B7EBC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5BBB-32D1-4F00-B2E5-31469BFB3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3F47-77BD-4787-98C2-9B46B75B7EBC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5BBB-32D1-4F00-B2E5-31469BFB3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3F47-77BD-4787-98C2-9B46B75B7EBC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5BBB-32D1-4F00-B2E5-31469BFB3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3F47-77BD-4787-98C2-9B46B75B7EBC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5BBB-32D1-4F00-B2E5-31469BFB3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3F47-77BD-4787-98C2-9B46B75B7EBC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5BBB-32D1-4F00-B2E5-31469BFB3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3F47-77BD-4787-98C2-9B46B75B7EBC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5BBB-32D1-4F00-B2E5-31469BFB3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3F47-77BD-4787-98C2-9B46B75B7EBC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5BBB-32D1-4F00-B2E5-31469BFB3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3F47-77BD-4787-98C2-9B46B75B7EBC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5BBB-32D1-4F00-B2E5-31469BFB3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3F47-77BD-4787-98C2-9B46B75B7EBC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5BBB-32D1-4F00-B2E5-31469BFB3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3F47-77BD-4787-98C2-9B46B75B7EBC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5BBB-32D1-4F00-B2E5-31469BFB3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3F47-77BD-4787-98C2-9B46B75B7EBC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5BBB-32D1-4F00-B2E5-31469BFB3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B3F47-77BD-4787-98C2-9B46B75B7EBC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65BBB-32D1-4F00-B2E5-31469BFB3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Подарок </a:t>
            </a:r>
            <a:r>
              <a:rPr lang="ru-RU" dirty="0" err="1" smtClean="0"/>
              <a:t>ветеранам-рамка</a:t>
            </a:r>
            <a:r>
              <a:rPr lang="ru-RU" dirty="0" smtClean="0"/>
              <a:t> для фотографий.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Подарок </a:t>
            </a:r>
            <a:r>
              <a:rPr lang="ru-RU" dirty="0" err="1" smtClean="0"/>
              <a:t>ветеранам-рамка</a:t>
            </a:r>
            <a:r>
              <a:rPr lang="ru-RU" dirty="0" smtClean="0"/>
              <a:t> для фотографий.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Квитко</a:t>
            </a:r>
            <a:r>
              <a:rPr lang="ru-RU" dirty="0" smtClean="0"/>
              <a:t> Кирилл                            Ражева Саша</a:t>
            </a:r>
          </a:p>
          <a:p>
            <a:r>
              <a:rPr lang="ru-RU" dirty="0" err="1" smtClean="0"/>
              <a:t>Мазанько</a:t>
            </a:r>
            <a:r>
              <a:rPr lang="ru-RU" dirty="0" smtClean="0"/>
              <a:t> Кирилл                       Гейгер Ирина</a:t>
            </a:r>
          </a:p>
          <a:p>
            <a:r>
              <a:rPr lang="ru-RU" dirty="0" smtClean="0"/>
              <a:t>Азаров Илья                                 Гришина Настя</a:t>
            </a:r>
          </a:p>
          <a:p>
            <a:r>
              <a:rPr lang="ru-RU" dirty="0" err="1" smtClean="0"/>
              <a:t>Корбань</a:t>
            </a:r>
            <a:r>
              <a:rPr lang="ru-RU" dirty="0" smtClean="0"/>
              <a:t> Валера</a:t>
            </a:r>
          </a:p>
          <a:p>
            <a:r>
              <a:rPr lang="ru-RU" dirty="0" smtClean="0"/>
              <a:t>Васин </a:t>
            </a:r>
            <a:r>
              <a:rPr lang="ru-RU" dirty="0" err="1" smtClean="0"/>
              <a:t>Демид</a:t>
            </a:r>
            <a:endParaRPr lang="ru-RU" dirty="0" smtClean="0"/>
          </a:p>
          <a:p>
            <a:r>
              <a:rPr lang="ru-RU" dirty="0" err="1" smtClean="0"/>
              <a:t>Сороковиков</a:t>
            </a:r>
            <a:r>
              <a:rPr lang="ru-RU" dirty="0" smtClean="0"/>
              <a:t> Иван</a:t>
            </a:r>
          </a:p>
          <a:p>
            <a:r>
              <a:rPr lang="ru-RU" dirty="0" err="1" smtClean="0"/>
              <a:t>Кислицын</a:t>
            </a:r>
            <a:r>
              <a:rPr lang="ru-RU" dirty="0" smtClean="0"/>
              <a:t> Андрей</a:t>
            </a:r>
          </a:p>
          <a:p>
            <a:r>
              <a:rPr lang="ru-RU" dirty="0" err="1" smtClean="0"/>
              <a:t>Меренков</a:t>
            </a:r>
            <a:r>
              <a:rPr lang="ru-RU" dirty="0" smtClean="0"/>
              <a:t> Саша</a:t>
            </a:r>
          </a:p>
          <a:p>
            <a:r>
              <a:rPr lang="ru-RU" dirty="0" smtClean="0"/>
              <a:t>Ненашев Тарас</a:t>
            </a:r>
          </a:p>
          <a:p>
            <a:r>
              <a:rPr lang="ru-RU" dirty="0" err="1" smtClean="0"/>
              <a:t>Толочнев</a:t>
            </a:r>
            <a:r>
              <a:rPr lang="ru-RU" dirty="0" smtClean="0"/>
              <a:t> </a:t>
            </a:r>
            <a:r>
              <a:rPr lang="ru-RU" dirty="0" smtClean="0"/>
              <a:t>Никита</a:t>
            </a:r>
          </a:p>
          <a:p>
            <a:r>
              <a:rPr lang="ru-RU" smtClean="0"/>
              <a:t>3Г класс 17.04.13.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6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6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40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Подарок ветеранам-рамка для фотографий.</vt:lpstr>
      <vt:lpstr>Подарок ветеранам-рамка для фотографий.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Подарок ветеранам-рамка для фотографий.</dc:title>
  <dc:creator>Татьяна</dc:creator>
  <cp:lastModifiedBy>Татьяна</cp:lastModifiedBy>
  <cp:revision>2</cp:revision>
  <dcterms:created xsi:type="dcterms:W3CDTF">2013-04-17T18:16:59Z</dcterms:created>
  <dcterms:modified xsi:type="dcterms:W3CDTF">2013-04-17T18:37:04Z</dcterms:modified>
</cp:coreProperties>
</file>