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C01A-3021-4CC3-9686-F085111C0ADB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3AB1-5453-4079-8A4C-F19F5E4E59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39"/>
            <a:ext cx="7772400" cy="864097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ЗАЯЦ – БЕЛЯК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484784"/>
            <a:ext cx="3672408" cy="40324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Зайцы </a:t>
            </a:r>
            <a:r>
              <a:rPr lang="ru-RU" sz="2400" dirty="0" smtClean="0">
                <a:solidFill>
                  <a:srgbClr val="7030A0"/>
                </a:solidFill>
              </a:rPr>
              <a:t>живут </a:t>
            </a:r>
            <a:r>
              <a:rPr lang="ru-RU" sz="2400" dirty="0" smtClean="0">
                <a:solidFill>
                  <a:srgbClr val="7030A0"/>
                </a:solidFill>
              </a:rPr>
              <a:t>везде, кроме Австралии и Антарктиды. В Сибири водится заяц-беляк.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Зимой заяц белый с черными кончиками ушей.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0359"/>
            <a:ext cx="3717235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600146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Сделала:</a:t>
            </a:r>
          </a:p>
          <a:p>
            <a:r>
              <a:rPr lang="ru-RU" sz="1600" dirty="0" smtClean="0"/>
              <a:t>Катя </a:t>
            </a:r>
            <a:r>
              <a:rPr lang="ru-RU" sz="1600" dirty="0" err="1" smtClean="0"/>
              <a:t>Мулозьянова</a:t>
            </a:r>
            <a:r>
              <a:rPr lang="ru-RU" sz="1600" dirty="0" smtClean="0"/>
              <a:t> 3 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0768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229200"/>
            <a:ext cx="6874923" cy="13496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Летом и весной заяц становится серым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2505"/>
            <a:ext cx="582013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869160"/>
            <a:ext cx="7125112" cy="18537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EBE600"/>
                </a:solidFill>
              </a:rPr>
              <a:t>У зайца длинные уши и задние ноги и короткий поднятый хвост. </a:t>
            </a:r>
          </a:p>
          <a:p>
            <a:r>
              <a:rPr lang="ru-RU" sz="2400" dirty="0" smtClean="0">
                <a:solidFill>
                  <a:srgbClr val="EBE600"/>
                </a:solidFill>
              </a:rPr>
              <a:t>Зайцы </a:t>
            </a:r>
            <a:r>
              <a:rPr lang="ru-RU" sz="2400" dirty="0">
                <a:solidFill>
                  <a:srgbClr val="EBE600"/>
                </a:solidFill>
              </a:rPr>
              <a:t>могут передвигаться очень быстро и достигать скорости 70 км/ч</a:t>
            </a:r>
            <a:r>
              <a:rPr lang="ru-RU" sz="2400" dirty="0" smtClean="0">
                <a:solidFill>
                  <a:srgbClr val="EBE600"/>
                </a:solidFill>
              </a:rPr>
              <a:t>.</a:t>
            </a:r>
            <a:endParaRPr lang="ru-RU" sz="2400" dirty="0">
              <a:solidFill>
                <a:srgbClr val="EBE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7740352" cy="3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9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6492214" cy="4869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929" y="5517232"/>
            <a:ext cx="7125112" cy="11336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В отличие от кроликов, зайцы не роют нор, а сооружают гнёзда в небольших ямках. </a:t>
            </a:r>
          </a:p>
        </p:txBody>
      </p:sp>
    </p:spTree>
    <p:extLst>
      <p:ext uri="{BB962C8B-B14F-4D97-AF65-F5344CB8AC3E}">
        <p14:creationId xmlns:p14="http://schemas.microsoft.com/office/powerpoint/2010/main" val="38443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3816424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4000" i="1" dirty="0">
                <a:solidFill>
                  <a:srgbClr val="FFFF00"/>
                </a:solidFill>
              </a:rPr>
              <a:t>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859049"/>
            <a:ext cx="6552728" cy="15942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Весной и летом заяц-беляк кормится зелёными частями растений.</a:t>
            </a:r>
          </a:p>
          <a:p>
            <a:r>
              <a:rPr lang="ru-RU" dirty="0">
                <a:solidFill>
                  <a:srgbClr val="002060"/>
                </a:solidFill>
              </a:rPr>
              <a:t>Зимой беляк кормится побегами и корой различных деревьев и кустарников, раскапывает и поедает траву и ягоды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75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65</TotalTime>
  <Words>104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ЗАЯЦ – БЕЛЯК</vt:lpstr>
      <vt:lpstr>Презентация PowerPoint</vt:lpstr>
      <vt:lpstr>Презентация PowerPoint</vt:lpstr>
      <vt:lpstr>Презентация PowerPoint</vt:lpstr>
      <vt:lpstr>Питание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2013-04-07T13:29:14Z</dcterms:created>
  <dcterms:modified xsi:type="dcterms:W3CDTF">2013-04-08T04:27:56Z</dcterms:modified>
</cp:coreProperties>
</file>