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63" r:id="rId3"/>
    <p:sldId id="259" r:id="rId4"/>
    <p:sldId id="264" r:id="rId5"/>
    <p:sldId id="260" r:id="rId6"/>
    <p:sldId id="265" r:id="rId7"/>
    <p:sldId id="261" r:id="rId8"/>
    <p:sldId id="262" r:id="rId9"/>
  </p:sldIdLst>
  <p:sldSz cx="9144000" cy="6858000" type="screen4x3"/>
  <p:notesSz cx="6858000" cy="9144000"/>
  <p:custShowLst>
    <p:custShow name="Произвольный показ 1" id="0">
      <p:sldLst>
        <p:sld r:id="rId2"/>
        <p:sld r:id="rId3"/>
        <p:sld r:id="rId4"/>
        <p:sld r:id="rId5"/>
        <p:sld r:id="rId6"/>
        <p:sld r:id="rId7"/>
        <p:sld r:id="rId8"/>
        <p:sld r:id="rId9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ru-RU" sz="5400" b="1" i="1" dirty="0" smtClean="0"/>
              <a:t>ВЕТЕРАНЫ </a:t>
            </a:r>
            <a:r>
              <a:rPr lang="ru-RU" sz="5400" b="1" i="1" dirty="0"/>
              <a:t>– </a:t>
            </a:r>
            <a:r>
              <a:rPr lang="ru-RU" sz="5400" b="1" i="1" dirty="0" smtClean="0"/>
              <a:t>ЭТО ЛЮДИ, КОТОРЫМ МЫ ОБЯЗАНЫ ЖИЗНЬЮ... </a:t>
            </a: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2119406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endParaRPr lang="ru-RU" sz="3200" b="1" i="1" dirty="0"/>
          </a:p>
        </p:txBody>
      </p:sp>
      <p:pic>
        <p:nvPicPr>
          <p:cNvPr id="3075" name="Picture 3" descr="C:\Users\Корбань\Desktop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8136904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63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348880"/>
            <a:ext cx="6400800" cy="3048001"/>
          </a:xfrm>
        </p:spPr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ru-RU" sz="5400" b="1" i="1" dirty="0"/>
              <a:t>ВЕТЕРАНЫ – ЭТО ЛЮДИ, КОТОРЫЕ НЕСУТ ПРАВДУ О ВОЙНЕ…</a:t>
            </a:r>
          </a:p>
          <a:p>
            <a:pPr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49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Корбань\Desktop\imgpreview.jpg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624"/>
            <a:ext cx="82809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46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/>
              <a:t>Деды и бабушки бились  на войне, не жалея сил, средств, жизней... Много жизней унесла  война, но благодаря нашим ветеранам в нашей памяти остаются участники той войны, которые могут поведать нам о том, как нам достался нынешний безоблачный и мирный быт.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85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Корбань\Desktop\imgpreview.jpg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88640"/>
            <a:ext cx="9252519" cy="6669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00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Мне кажется порою, что солдаты,</a:t>
            </a:r>
            <a:br>
              <a:rPr lang="ru-RU" b="1" i="1" dirty="0"/>
            </a:br>
            <a:r>
              <a:rPr lang="ru-RU" b="1" i="1" dirty="0"/>
              <a:t>С кровавых не пришедшие полей,</a:t>
            </a:r>
            <a:br>
              <a:rPr lang="ru-RU" b="1" i="1" dirty="0"/>
            </a:br>
            <a:r>
              <a:rPr lang="ru-RU" b="1" i="1" dirty="0"/>
              <a:t>Не в землю нашу полегли когда-то,</a:t>
            </a:r>
            <a:br>
              <a:rPr lang="ru-RU" b="1" i="1" dirty="0"/>
            </a:br>
            <a:r>
              <a:rPr lang="ru-RU" b="1" i="1" dirty="0"/>
              <a:t>А превратились в белых журавлей.</a:t>
            </a:r>
            <a:br>
              <a:rPr lang="ru-RU" b="1" i="1" dirty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/>
              <a:t>Они до сей поры с времен тех дальних</a:t>
            </a:r>
            <a:br>
              <a:rPr lang="ru-RU" b="1" i="1" dirty="0"/>
            </a:br>
            <a:r>
              <a:rPr lang="ru-RU" b="1" i="1" dirty="0"/>
              <a:t>Летят и подают нам голоса.</a:t>
            </a:r>
            <a:br>
              <a:rPr lang="ru-RU" b="1" i="1" dirty="0"/>
            </a:br>
            <a:r>
              <a:rPr lang="ru-RU" b="1" i="1" dirty="0"/>
              <a:t>Не потому ль так часто и печально</a:t>
            </a:r>
            <a:br>
              <a:rPr lang="ru-RU" b="1" i="1" dirty="0"/>
            </a:br>
            <a:r>
              <a:rPr lang="ru-RU" b="1" i="1" dirty="0"/>
              <a:t>Мы замолкаем, глядя в небеса?</a:t>
            </a:r>
            <a:br>
              <a:rPr lang="ru-RU" b="1" i="1" dirty="0"/>
            </a:br>
            <a:r>
              <a:rPr lang="ru-RU" b="1" i="1" dirty="0"/>
              <a:t>( Р. Гамзатов)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70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Корбань\Desktop\imgpreview.jpg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6752"/>
            <a:ext cx="7056784" cy="489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1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</TotalTime>
  <Words>76</Words>
  <Application>Microsoft Office PowerPoint</Application>
  <PresentationFormat>Экран (4:3)</PresentationFormat>
  <Paragraphs>4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  <vt:variant>
        <vt:lpstr>Произвольные показы</vt:lpstr>
      </vt:variant>
      <vt:variant>
        <vt:i4>1</vt:i4>
      </vt:variant>
    </vt:vector>
  </HeadingPairs>
  <TitlesOfParts>
    <vt:vector size="10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Произвольный показ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 такие ветераны</dc:title>
  <dc:creator>Корбань</dc:creator>
  <cp:lastModifiedBy>Корбань</cp:lastModifiedBy>
  <cp:revision>7</cp:revision>
  <dcterms:created xsi:type="dcterms:W3CDTF">2013-04-25T13:33:57Z</dcterms:created>
  <dcterms:modified xsi:type="dcterms:W3CDTF">2013-04-25T14:48:12Z</dcterms:modified>
</cp:coreProperties>
</file>