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58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39D8-1C6D-4FE8-88F7-92ED0F2DFD81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7736-6FE8-4D13-9141-9360D0CAD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3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39D8-1C6D-4FE8-88F7-92ED0F2DFD81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7736-6FE8-4D13-9141-9360D0CAD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63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39D8-1C6D-4FE8-88F7-92ED0F2DFD81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7736-6FE8-4D13-9141-9360D0CAD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12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39D8-1C6D-4FE8-88F7-92ED0F2DFD81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7736-6FE8-4D13-9141-9360D0CAD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72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39D8-1C6D-4FE8-88F7-92ED0F2DFD81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7736-6FE8-4D13-9141-9360D0CAD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67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39D8-1C6D-4FE8-88F7-92ED0F2DFD81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7736-6FE8-4D13-9141-9360D0CAD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34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39D8-1C6D-4FE8-88F7-92ED0F2DFD81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7736-6FE8-4D13-9141-9360D0CAD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1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39D8-1C6D-4FE8-88F7-92ED0F2DFD81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7736-6FE8-4D13-9141-9360D0CAD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0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39D8-1C6D-4FE8-88F7-92ED0F2DFD81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7736-6FE8-4D13-9141-9360D0CAD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11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39D8-1C6D-4FE8-88F7-92ED0F2DFD81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7736-6FE8-4D13-9141-9360D0CAD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07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39D8-1C6D-4FE8-88F7-92ED0F2DFD81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7736-6FE8-4D13-9141-9360D0CAD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57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E39D8-1C6D-4FE8-88F7-92ED0F2DFD81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47736-6FE8-4D13-9141-9360D0CAD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80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Ашера</a:t>
            </a:r>
            <a:r>
              <a:rPr lang="ru-RU" dirty="0" smtClean="0"/>
              <a:t> — самая редкая и экзотичная домашняя кошка в мире.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4864"/>
            <a:ext cx="609600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2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Ашера</a:t>
            </a:r>
            <a:r>
              <a:rPr lang="ru-RU" dirty="0" smtClean="0"/>
              <a:t>, достигает 14 килограмм, а рост в высоту — один метр.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8092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3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</a:t>
            </a:r>
            <a:r>
              <a:rPr lang="ru-RU" dirty="0" smtClean="0"/>
              <a:t>акже является самой крупной домашней кошкой в мире.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37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Ашеры</a:t>
            </a:r>
            <a:r>
              <a:rPr lang="ru-RU" dirty="0" smtClean="0"/>
              <a:t> высоко интеллектуальны, очень нежны и обладают великолепным темпераментом, они не требуют особого ухода, как и обычные кошки. Будучи коммуникабельной, </a:t>
            </a:r>
            <a:r>
              <a:rPr lang="ru-RU" dirty="0" err="1" smtClean="0"/>
              <a:t>ашера</a:t>
            </a:r>
            <a:r>
              <a:rPr lang="ru-RU" dirty="0" smtClean="0"/>
              <a:t> хорошо ладит с другими питомцами, а также с детьми, и, что не характерно для кошек обычной породы, спокойно относится к прогулкам на поводке.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57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err="1" smtClean="0"/>
              <a:t>Ашера</a:t>
            </a:r>
            <a:r>
              <a:rPr lang="ru-RU" sz="3600" b="1" dirty="0" smtClean="0"/>
              <a:t> — вымышленная гибридная порода кошек, названная в честь богини </a:t>
            </a:r>
            <a:r>
              <a:rPr lang="ru-RU" sz="3600" b="1" dirty="0" err="1" smtClean="0"/>
              <a:t>Ашеры</a:t>
            </a:r>
            <a:r>
              <a:rPr lang="ru-RU" sz="3600" b="1" dirty="0" smtClean="0"/>
              <a:t>.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556792"/>
            <a:ext cx="410445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4" y="1556792"/>
            <a:ext cx="424847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2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7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Одна из самых дорогих пород </a:t>
            </a:r>
            <a:r>
              <a:rPr lang="ru-RU" dirty="0" smtClean="0"/>
              <a:t>кошек, цена </a:t>
            </a:r>
            <a:r>
              <a:rPr lang="ru-RU" dirty="0" smtClean="0"/>
              <a:t>котенка </a:t>
            </a:r>
            <a:r>
              <a:rPr lang="ru-RU" dirty="0" smtClean="0"/>
              <a:t>от 650 </a:t>
            </a:r>
            <a:r>
              <a:rPr lang="ru-RU" dirty="0" smtClean="0"/>
              <a:t>до </a:t>
            </a:r>
            <a:r>
              <a:rPr lang="ru-RU" dirty="0" smtClean="0"/>
              <a:t>850тыс.руб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46" y="1556792"/>
            <a:ext cx="82089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40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Ашера</a:t>
            </a:r>
            <a:r>
              <a:rPr lang="ru-RU" dirty="0" smtClean="0"/>
              <a:t> это </a:t>
            </a:r>
            <a:r>
              <a:rPr lang="ru-RU" dirty="0" err="1" smtClean="0"/>
              <a:t>гипоаллергенная</a:t>
            </a:r>
            <a:r>
              <a:rPr lang="ru-RU" dirty="0" smtClean="0"/>
              <a:t> порода </a:t>
            </a:r>
            <a:r>
              <a:rPr lang="ru-RU" dirty="0" err="1" smtClean="0"/>
              <a:t>кошачих</a:t>
            </a:r>
            <a:r>
              <a:rPr lang="ru-RU" dirty="0" smtClean="0"/>
              <a:t> 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8092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121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Ашера — самая редкая и экзотичная домашняя кошка в мире. </vt:lpstr>
      <vt:lpstr>Ашера, достигает 14 килограмм, а рост в высоту — один метр.</vt:lpstr>
      <vt:lpstr>Также является самой крупной домашней кошкой в мире.</vt:lpstr>
      <vt:lpstr>Ашеры высоко интеллектуальны, очень нежны и обладают великолепным темпераментом, они не требуют особого ухода, как и обычные кошки. Будучи коммуникабельной, ашера хорошо ладит с другими питомцами, а также с детьми, и, что не характерно для кошек обычной породы, спокойно относится к прогулкам на поводке.</vt:lpstr>
      <vt:lpstr>Ашера — вымышленная гибридная порода кошек, названная в честь богини Ашеры. </vt:lpstr>
      <vt:lpstr>Одна из самых дорогих пород кошек, цена котенка от 650 до 850тыс.руб.</vt:lpstr>
      <vt:lpstr>Ашера это гипоаллергенная порода кошачих 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Ашера — самая редкая и экзотичная домашняя кошка в мире.</dc:title>
  <dc:creator>Варвара</dc:creator>
  <cp:lastModifiedBy>Варвара</cp:lastModifiedBy>
  <cp:revision>6</cp:revision>
  <dcterms:created xsi:type="dcterms:W3CDTF">2013-05-18T16:49:44Z</dcterms:created>
  <dcterms:modified xsi:type="dcterms:W3CDTF">2013-05-18T18:20:52Z</dcterms:modified>
</cp:coreProperties>
</file>