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75D36-B671-413B-9468-9EE1B549D96F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F63F4-3A04-494B-B7D3-F261AC147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3Г класс-смотр строя и песни.</a:t>
            </a:r>
            <a:br>
              <a:rPr lang="ru-RU" dirty="0" smtClean="0"/>
            </a:br>
            <a:r>
              <a:rPr lang="ru-RU" dirty="0" smtClean="0"/>
              <a:t>Классный руководитель: Чернова Татьяна Александровна.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0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</Words>
  <Application>Microsoft Office PowerPoint</Application>
  <PresentationFormat>Экран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3Г класс-смотр строя и песни. Классный руководитель: Чернова Татьяна Александровна.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3Г класс-смотр строя и песни. Классный руководитель: Чернова Татьяна Александровна.</dc:title>
  <dc:creator>Татьяна</dc:creator>
  <cp:lastModifiedBy>Татьяна</cp:lastModifiedBy>
  <cp:revision>2</cp:revision>
  <dcterms:created xsi:type="dcterms:W3CDTF">2013-04-30T03:46:20Z</dcterms:created>
  <dcterms:modified xsi:type="dcterms:W3CDTF">2013-04-30T03:56:13Z</dcterms:modified>
</cp:coreProperties>
</file>