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38" d="100"/>
          <a:sy n="38" d="100"/>
        </p:scale>
        <p:origin x="-1410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1155B-FBFD-45FD-B634-F49B527D25C8}" type="datetimeFigureOut">
              <a:rPr lang="ru-RU" smtClean="0"/>
              <a:t>27.04.2013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587C6-F13D-4650-9252-103C6E114E8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1155B-FBFD-45FD-B634-F49B527D25C8}" type="datetimeFigureOut">
              <a:rPr lang="ru-RU" smtClean="0"/>
              <a:t>27.04.2013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587C6-F13D-4650-9252-103C6E114E8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1155B-FBFD-45FD-B634-F49B527D25C8}" type="datetimeFigureOut">
              <a:rPr lang="ru-RU" smtClean="0"/>
              <a:t>27.04.2013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587C6-F13D-4650-9252-103C6E114E8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1155B-FBFD-45FD-B634-F49B527D25C8}" type="datetimeFigureOut">
              <a:rPr lang="ru-RU" smtClean="0"/>
              <a:t>27.04.2013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587C6-F13D-4650-9252-103C6E114E8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1155B-FBFD-45FD-B634-F49B527D25C8}" type="datetimeFigureOut">
              <a:rPr lang="ru-RU" smtClean="0"/>
              <a:t>27.04.2013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587C6-F13D-4650-9252-103C6E114E8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1155B-FBFD-45FD-B634-F49B527D25C8}" type="datetimeFigureOut">
              <a:rPr lang="ru-RU" smtClean="0"/>
              <a:t>27.04.2013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587C6-F13D-4650-9252-103C6E114E8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1155B-FBFD-45FD-B634-F49B527D25C8}" type="datetimeFigureOut">
              <a:rPr lang="ru-RU" smtClean="0"/>
              <a:t>27.04.2013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587C6-F13D-4650-9252-103C6E114E8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1155B-FBFD-45FD-B634-F49B527D25C8}" type="datetimeFigureOut">
              <a:rPr lang="ru-RU" smtClean="0"/>
              <a:t>27.04.2013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587C6-F13D-4650-9252-103C6E114E8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1155B-FBFD-45FD-B634-F49B527D25C8}" type="datetimeFigureOut">
              <a:rPr lang="ru-RU" smtClean="0"/>
              <a:t>27.04.2013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587C6-F13D-4650-9252-103C6E114E8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1155B-FBFD-45FD-B634-F49B527D25C8}" type="datetimeFigureOut">
              <a:rPr lang="ru-RU" smtClean="0"/>
              <a:t>27.04.2013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587C6-F13D-4650-9252-103C6E114E8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1155B-FBFD-45FD-B634-F49B527D25C8}" type="datetimeFigureOut">
              <a:rPr lang="ru-RU" smtClean="0"/>
              <a:t>27.04.2013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587C6-F13D-4650-9252-103C6E114E8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D1155B-FBFD-45FD-B634-F49B527D25C8}" type="datetimeFigureOut">
              <a:rPr lang="ru-RU" smtClean="0"/>
              <a:t>27.04.2013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5587C6-F13D-4650-9252-103C6E114E8B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3Г-трудовой десант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DC1063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DC1064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DC1064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DC1064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DC1064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DC1064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2</Words>
  <Application>Microsoft Office PowerPoint</Application>
  <PresentationFormat>Экран (4:3)</PresentationFormat>
  <Paragraphs>1</Paragraphs>
  <Slides>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8" baseType="lpstr">
      <vt:lpstr>Тема Office</vt:lpstr>
      <vt:lpstr>3Г-трудовой десант</vt:lpstr>
      <vt:lpstr>Слайд 2</vt:lpstr>
      <vt:lpstr>Слайд 3</vt:lpstr>
      <vt:lpstr>Слайд 4</vt:lpstr>
      <vt:lpstr>Слайд 5</vt:lpstr>
      <vt:lpstr>Слайд 6</vt:lpstr>
      <vt:lpstr>Слайд 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3Г-трудовой десант</dc:title>
  <dc:creator>Татьяна</dc:creator>
  <cp:lastModifiedBy>Татьяна</cp:lastModifiedBy>
  <cp:revision>1</cp:revision>
  <dcterms:created xsi:type="dcterms:W3CDTF">2013-04-27T07:25:15Z</dcterms:created>
  <dcterms:modified xsi:type="dcterms:W3CDTF">2013-04-27T07:28:08Z</dcterms:modified>
</cp:coreProperties>
</file>