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656B7-E879-436E-BE42-92647D8C4248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10F32-7A98-447C-BDE4-4C53E6375F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10F32-7A98-447C-BDE4-4C53E6375FD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10F32-7A98-447C-BDE4-4C53E6375FD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accent3">
                    <a:lumMod val="50000"/>
                  </a:schemeClr>
                </a:solidFill>
              </a:rPr>
              <a:t>Мимоза</a:t>
            </a:r>
            <a:endParaRPr lang="ru-RU" sz="15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0_695a1_5a77e89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455371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1772816"/>
            <a:ext cx="4114800" cy="46910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Пусть сияет солнце! </a:t>
            </a:r>
            <a:endParaRPr lang="ru-RU" sz="3200" dirty="0" smtClean="0"/>
          </a:p>
          <a:p>
            <a:r>
              <a:rPr lang="ru-RU" sz="3200" dirty="0" smtClean="0"/>
              <a:t>Пусть </a:t>
            </a:r>
            <a:r>
              <a:rPr lang="ru-RU" sz="3200" dirty="0" smtClean="0"/>
              <a:t>уйдут морозы! </a:t>
            </a:r>
            <a:endParaRPr lang="ru-RU" sz="3200" dirty="0" smtClean="0"/>
          </a:p>
          <a:p>
            <a:r>
              <a:rPr lang="ru-RU" sz="3200" dirty="0" smtClean="0"/>
              <a:t>Пусть </a:t>
            </a:r>
            <a:r>
              <a:rPr lang="ru-RU" sz="3200" dirty="0" smtClean="0"/>
              <a:t>прогонит зиму </a:t>
            </a:r>
            <a:endParaRPr lang="ru-RU" sz="3200" dirty="0" smtClean="0"/>
          </a:p>
          <a:p>
            <a:r>
              <a:rPr lang="ru-RU" sz="3200" dirty="0" smtClean="0"/>
              <a:t>Веточка </a:t>
            </a:r>
            <a:r>
              <a:rPr lang="ru-RU" sz="3200" dirty="0" smtClean="0"/>
              <a:t>мимозы!</a:t>
            </a:r>
            <a:endParaRPr lang="ru-RU" sz="3200" dirty="0"/>
          </a:p>
        </p:txBody>
      </p:sp>
      <p:pic>
        <p:nvPicPr>
          <p:cNvPr id="9" name="Содержимое 8" descr="mimoz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95936" y="764704"/>
            <a:ext cx="4931519" cy="46487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26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204864"/>
            <a:ext cx="5976664" cy="446449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0"/>
            <a:ext cx="8686800" cy="249795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И</a:t>
            </a:r>
            <a:r>
              <a:rPr lang="ru-RU" sz="2000" b="1" dirty="0" smtClean="0"/>
              <a:t>менно </a:t>
            </a:r>
            <a:r>
              <a:rPr lang="ru-RU" sz="2000" b="1" dirty="0" smtClean="0"/>
              <a:t>эта вестница весны, полноправная хозяйка Международного Женского </a:t>
            </a:r>
            <a:r>
              <a:rPr lang="ru-RU" sz="2000" b="1" dirty="0" smtClean="0"/>
              <a:t>Дня. </a:t>
            </a:r>
            <a:r>
              <a:rPr lang="ru-RU" sz="2000" b="1" dirty="0" smtClean="0"/>
              <a:t>Этот ослепительно желтый цветок с серебристыми листочками был привезен из </a:t>
            </a:r>
            <a:r>
              <a:rPr lang="ru-RU" sz="2000" b="1" dirty="0" smtClean="0"/>
              <a:t>Австралии. </a:t>
            </a:r>
            <a:r>
              <a:rPr lang="ru-RU" sz="2000" b="1" dirty="0" smtClean="0"/>
              <a:t>Только мимозой-то собственно он не является: называется это чудное создание серебристой акацией. </a:t>
            </a:r>
            <a:br>
              <a:rPr lang="ru-RU" sz="2000" b="1" dirty="0" smtClean="0"/>
            </a:br>
            <a:r>
              <a:rPr lang="ru-RU" sz="2000" b="1" dirty="0" smtClean="0"/>
              <a:t>Стоит лишь слегка задеть мимозу, как по пушистому кусту пробежит дрожь, и она вмиг спрячет свои листья, словно ее обожгло морозом. Существует поверье, что так же ведет себя мимоза при появлении лукавого человека.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908cc37c17528a1a8aa94f4615b2e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340768"/>
            <a:ext cx="5325256" cy="399159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908720"/>
            <a:ext cx="3394720" cy="4824536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Милый нежный цветок не только недотрога, но еще и большой трусишка: не любит оставаться в темноте! </a:t>
            </a:r>
            <a:r>
              <a:rPr lang="ru-RU" sz="2200" b="1" dirty="0" smtClean="0"/>
              <a:t>Наивная </a:t>
            </a:r>
            <a:r>
              <a:rPr lang="ru-RU" sz="2200" b="1" dirty="0" smtClean="0"/>
              <a:t>веточка с желтыми пуговками-солнышками полюбилась многим. </a:t>
            </a:r>
            <a:r>
              <a:rPr lang="ru-RU" sz="2200" b="1" dirty="0" smtClean="0"/>
              <a:t>Прошли </a:t>
            </a:r>
            <a:r>
              <a:rPr lang="ru-RU" sz="2200" b="1" dirty="0" smtClean="0"/>
              <a:t>года, а любовь к мимозе не прошла. Каждое Восьмое марта она по-прежнему заселяет наши дома на радость женским сердцам.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o.84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573016"/>
            <a:ext cx="4335209" cy="3104010"/>
          </a:xfrm>
        </p:spPr>
      </p:pic>
      <p:pic>
        <p:nvPicPr>
          <p:cNvPr id="14" name="Содержимое 13" descr="2643_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228573" cy="3174989"/>
          </a:xfrm>
        </p:spPr>
      </p:pic>
      <p:pic>
        <p:nvPicPr>
          <p:cNvPr id="5122" name="Picture 2" descr="http://shkola259.ucoz.ru/_nw/0/381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4104456" cy="3078342"/>
          </a:xfrm>
          <a:prstGeom prst="rect">
            <a:avLst/>
          </a:prstGeom>
          <a:noFill/>
        </p:spPr>
      </p:pic>
      <p:pic>
        <p:nvPicPr>
          <p:cNvPr id="5124" name="Picture 4" descr="http://www.4-hobby.com/mimosa/mimosa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88640"/>
            <a:ext cx="3251565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0_1122b_3d35120f_XL1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4040188" cy="3730846"/>
          </a:xfrm>
        </p:spPr>
      </p:pic>
      <p:pic>
        <p:nvPicPr>
          <p:cNvPr id="13" name="Содержимое 12" descr="56833951_mimoz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515863"/>
            <a:ext cx="4139152" cy="4097898"/>
          </a:xfrm>
        </p:spPr>
      </p:pic>
      <p:sp>
        <p:nvSpPr>
          <p:cNvPr id="14" name="Прямоугольник 13"/>
          <p:cNvSpPr/>
          <p:nvPr/>
        </p:nvSpPr>
        <p:spPr>
          <a:xfrm>
            <a:off x="4644008" y="980728"/>
            <a:ext cx="4272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/>
              <a:t>Мимоза стыдливая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5715000"/>
            <a:ext cx="8229600" cy="1143000"/>
          </a:xfrm>
        </p:spPr>
        <p:txBody>
          <a:bodyPr/>
          <a:lstStyle/>
          <a:p>
            <a:r>
              <a:rPr lang="ru-RU" dirty="0" smtClean="0"/>
              <a:t>Рисуем ватными палочками</a:t>
            </a:r>
            <a:endParaRPr lang="ru-RU" dirty="0"/>
          </a:p>
        </p:txBody>
      </p:sp>
      <p:pic>
        <p:nvPicPr>
          <p:cNvPr id="5" name="Содержимое 4" descr="11aae57d-5798-4d98-a07f-9e1a9f555530-w500-h5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4209852" cy="5839052"/>
          </a:xfrm>
        </p:spPr>
      </p:pic>
      <p:pic>
        <p:nvPicPr>
          <p:cNvPr id="8" name="Содержимое 7" descr="DSC00829_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0"/>
            <a:ext cx="4183112" cy="55774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" name="Содержимое 20" descr="risovanie_vatnuymi_palochkam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645024"/>
            <a:ext cx="4424315" cy="2912003"/>
          </a:xfrm>
        </p:spPr>
      </p:pic>
      <p:pic>
        <p:nvPicPr>
          <p:cNvPr id="22" name="Содержимое 21" descr="6267697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4133056" cy="2831144"/>
          </a:xfrm>
        </p:spPr>
      </p:pic>
      <p:pic>
        <p:nvPicPr>
          <p:cNvPr id="2050" name="Picture 2" descr="http://rastem-doma.ru/wp-content/uploads/2012/09/risuem-i-kleem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60648"/>
            <a:ext cx="4488499" cy="2693099"/>
          </a:xfrm>
          <a:prstGeom prst="rect">
            <a:avLst/>
          </a:prstGeom>
          <a:noFill/>
        </p:spPr>
      </p:pic>
      <p:pic>
        <p:nvPicPr>
          <p:cNvPr id="2052" name="Picture 4" descr="http://detkikarapuzi.ru/wp-content/uploads/2012/02/risuem_palochkam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45024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33256"/>
            <a:ext cx="8208912" cy="1124744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Рисуем мимозу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" name="Содержимое 4" descr="mimosa110az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4320480" cy="5679780"/>
          </a:xfrm>
        </p:spPr>
      </p:pic>
      <p:pic>
        <p:nvPicPr>
          <p:cNvPr id="9" name="Содержимое 8" descr="0_695a1_5a77e89_L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0"/>
            <a:ext cx="3777251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111</Words>
  <Application>Microsoft Office PowerPoint</Application>
  <PresentationFormat>Экран (4:3)</PresentationFormat>
  <Paragraphs>12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Мимоза</vt:lpstr>
      <vt:lpstr>Слайд 2</vt:lpstr>
      <vt:lpstr>Слайд 3</vt:lpstr>
      <vt:lpstr>Слайд 4</vt:lpstr>
      <vt:lpstr>Слайд 5</vt:lpstr>
      <vt:lpstr>Слайд 6</vt:lpstr>
      <vt:lpstr>Рисуем ватными палочками</vt:lpstr>
      <vt:lpstr>Слайд 8</vt:lpstr>
      <vt:lpstr>Рисуем мимозу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Мимоза</dc:title>
  <cp:lastModifiedBy>Admin</cp:lastModifiedBy>
  <cp:revision>8</cp:revision>
  <dcterms:modified xsi:type="dcterms:W3CDTF">2013-02-24T12:25:49Z</dcterms:modified>
</cp:coreProperties>
</file>