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9" r:id="rId5"/>
    <p:sldId id="272" r:id="rId6"/>
    <p:sldId id="263" r:id="rId7"/>
    <p:sldId id="268" r:id="rId8"/>
    <p:sldId id="269" r:id="rId9"/>
    <p:sldId id="258" r:id="rId10"/>
    <p:sldId id="271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7" autoAdjust="0"/>
    <p:restoredTop sz="86437" autoAdjust="0"/>
  </p:normalViewPr>
  <p:slideViewPr>
    <p:cSldViewPr>
      <p:cViewPr varScale="1">
        <p:scale>
          <a:sx n="96" d="100"/>
          <a:sy n="96" d="100"/>
        </p:scale>
        <p:origin x="-19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Необычные скульптуры и памятники Кемерово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84367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Работа  выполнена </a:t>
            </a:r>
          </a:p>
          <a:p>
            <a:r>
              <a:rPr lang="ru-RU" dirty="0" err="1" smtClean="0"/>
              <a:t>Ерошовой</a:t>
            </a:r>
            <a:r>
              <a:rPr lang="ru-RU" dirty="0" smtClean="0"/>
              <a:t> Юлией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«Колыбель»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Рисунок 3" descr="Памятник колыбель в Кемеров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71678"/>
            <a:ext cx="4619634" cy="35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      Спасибо за внимание!</a:t>
            </a: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       Памятник « Улыбке»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Рисунок 3" descr="http://i066.radikal.ru/0910/b5/b17ad3ad9291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692948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        Памятник « Пушкин»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Рисунок 3" descr=" (450x600, 85Kb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471487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 </a:t>
            </a:r>
            <a:r>
              <a:rPr lang="ru-RU" dirty="0" smtClean="0">
                <a:solidFill>
                  <a:schemeClr val="accent3"/>
                </a:solidFill>
              </a:rPr>
              <a:t>          «</a:t>
            </a:r>
            <a:r>
              <a:rPr lang="ru-RU" dirty="0" smtClean="0">
                <a:solidFill>
                  <a:schemeClr val="accent3"/>
                </a:solidFill>
              </a:rPr>
              <a:t>Золотая рыбка»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Рисунок 3" descr="http://s54.radikal.ru/i146/0904/63/bcf3aecc7c9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142984"/>
            <a:ext cx="4929222" cy="561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68580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285728"/>
            <a:ext cx="6929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Шесть часов вечера </a:t>
            </a: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после </a:t>
            </a: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войны…»</a:t>
            </a:r>
            <a:endParaRPr lang="ru-RU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Скульптурная композиция «Бабушка и внучка»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Рисунок 3" descr=" (599x450, 53Kb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50099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Памятник «Дворняжка»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Рисунок 3" descr=" (300x200, 14Kb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478634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Композиция </a:t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>«Стул, трость и цилиндр»</a:t>
            </a:r>
            <a:br>
              <a:rPr lang="ru-RU" b="1" dirty="0" smtClean="0">
                <a:solidFill>
                  <a:schemeClr val="accent3"/>
                </a:solidFill>
              </a:rPr>
            </a:b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4" name="Рисунок 3" descr="http://suse.kemrsl.ru/files/1300880307_1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500066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 «Ребёнок в капусте»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Рисунок 3" descr=" (463x480, 61Kb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00079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</TotalTime>
  <Words>57</Words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Необычные скульптуры и памятники Кемерово</vt:lpstr>
      <vt:lpstr>       Памятник « Улыбке»</vt:lpstr>
      <vt:lpstr>        Памятник « Пушкин»</vt:lpstr>
      <vt:lpstr>           «Золотая рыбка»</vt:lpstr>
      <vt:lpstr>Слайд 5</vt:lpstr>
      <vt:lpstr>Скульптурная композиция «Бабушка и внучка»</vt:lpstr>
      <vt:lpstr>Памятник «Дворняжка»</vt:lpstr>
      <vt:lpstr>Композиция  «Стул, трость и цилиндр» </vt:lpstr>
      <vt:lpstr> «Ребёнок в капусте»</vt:lpstr>
      <vt:lpstr>«Колыбель»</vt:lpstr>
      <vt:lpstr>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Необычные памятники Кемерово</dc:title>
  <dc:creator>Владимир</dc:creator>
  <cp:lastModifiedBy>Владимир</cp:lastModifiedBy>
  <cp:revision>12</cp:revision>
  <dcterms:created xsi:type="dcterms:W3CDTF">2013-05-21T11:57:29Z</dcterms:created>
  <dcterms:modified xsi:type="dcterms:W3CDTF">2013-05-21T23:43:02Z</dcterms:modified>
</cp:coreProperties>
</file>