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61" r:id="rId2"/>
    <p:sldId id="258" r:id="rId3"/>
    <p:sldId id="273" r:id="rId4"/>
    <p:sldId id="274" r:id="rId5"/>
    <p:sldId id="275" r:id="rId6"/>
    <p:sldId id="259" r:id="rId7"/>
    <p:sldId id="257" r:id="rId8"/>
    <p:sldId id="262" r:id="rId9"/>
    <p:sldId id="268" r:id="rId10"/>
    <p:sldId id="271" r:id="rId11"/>
    <p:sldId id="263" r:id="rId12"/>
    <p:sldId id="269" r:id="rId13"/>
    <p:sldId id="266" r:id="rId14"/>
    <p:sldId id="27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567" autoAdjust="0"/>
  </p:normalViewPr>
  <p:slideViewPr>
    <p:cSldViewPr>
      <p:cViewPr varScale="1">
        <p:scale>
          <a:sx n="67" d="100"/>
          <a:sy n="67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3ABBE-FFD1-4776-8AA3-AF8BBE129A7A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CF3E9-C6A5-4967-8FFA-9C05F8A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06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CF3E9-C6A5-4967-8FFA-9C05F8AFF28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12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Моя </a:t>
            </a:r>
            <a:r>
              <a:rPr lang="ru-RU" dirty="0" smtClean="0">
                <a:solidFill>
                  <a:schemeClr val="bg1"/>
                </a:solidFill>
              </a:rPr>
              <a:t>семья!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53787" y="2004738"/>
            <a:ext cx="5045825" cy="405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64904"/>
            <a:ext cx="3375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1625E"/>
              </a:buClr>
            </a:pPr>
            <a:r>
              <a:rPr lang="ru-RU" sz="3200" spc="30" dirty="0">
                <a:solidFill>
                  <a:prstClr val="white"/>
                </a:solidFill>
                <a:cs typeface="Tahoma" pitchFamily="34" charset="0"/>
              </a:rPr>
              <a:t>Автор </a:t>
            </a:r>
            <a:r>
              <a:rPr lang="ru-RU" sz="3200" spc="30" dirty="0" err="1">
                <a:solidFill>
                  <a:prstClr val="white"/>
                </a:solidFill>
                <a:cs typeface="Tahoma" pitchFamily="34" charset="0"/>
              </a:rPr>
              <a:t>Абдрафикова</a:t>
            </a:r>
            <a:r>
              <a:rPr lang="ru-RU" sz="3200" spc="30" dirty="0">
                <a:solidFill>
                  <a:prstClr val="white"/>
                </a:solidFill>
                <a:cs typeface="Tahoma" pitchFamily="34" charset="0"/>
              </a:rPr>
              <a:t> Софья </a:t>
            </a:r>
          </a:p>
          <a:p>
            <a:pPr lvl="0">
              <a:spcBef>
                <a:spcPts val="600"/>
              </a:spcBef>
              <a:buClr>
                <a:srgbClr val="61625E"/>
              </a:buClr>
            </a:pPr>
            <a:r>
              <a:rPr lang="ru-RU" sz="3200" spc="30" dirty="0">
                <a:solidFill>
                  <a:prstClr val="white"/>
                </a:solidFill>
                <a:cs typeface="Tahoma" pitchFamily="34" charset="0"/>
              </a:rPr>
              <a:t>Школа  92   класс  4 б . </a:t>
            </a:r>
          </a:p>
          <a:p>
            <a:pPr lvl="0">
              <a:spcBef>
                <a:spcPts val="600"/>
              </a:spcBef>
              <a:buClr>
                <a:srgbClr val="61625E"/>
              </a:buClr>
            </a:pPr>
            <a:r>
              <a:rPr lang="ru-RU" sz="3200" spc="30" dirty="0" smtClean="0">
                <a:solidFill>
                  <a:prstClr val="white"/>
                </a:solidFill>
                <a:cs typeface="Tahoma" pitchFamily="34" charset="0"/>
              </a:rPr>
              <a:t>Руководитель: С.А.Савинкова</a:t>
            </a:r>
            <a:endParaRPr lang="ru-RU" sz="3200" spc="30" dirty="0">
              <a:solidFill>
                <a:prstClr val="white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9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624"/>
            <a:ext cx="9144000" cy="688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01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Мои родители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6969" y="1609725"/>
            <a:ext cx="6459461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Моя сестра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093980" cy="608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27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3" y="476673"/>
            <a:ext cx="8322669" cy="64807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я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6969" y="1609725"/>
            <a:ext cx="6459461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73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404664"/>
            <a:ext cx="8040191" cy="7920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Семья это самое главное !  сестрёнка фотографирует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3528392" cy="48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15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rgbClr val="FFFF00"/>
                </a:solidFill>
              </a:rPr>
              <a:t>Спасибо за внимание !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7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5229200"/>
            <a:ext cx="1882552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215"/>
            <a:ext cx="9143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Задача:  пояснить,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что семья это самое главное! </a:t>
            </a:r>
          </a:p>
          <a:p>
            <a:endParaRPr lang="ru-RU" sz="4400" dirty="0">
              <a:solidFill>
                <a:srgbClr val="FFFF00"/>
              </a:solidFill>
            </a:endParaRPr>
          </a:p>
          <a:p>
            <a:endParaRPr lang="ru-RU" sz="4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Цель – показать, что моя семья самая лучшая для меня!!!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5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Наша семья дружная . Мы любим гулять. Мы стараемся отдыхать вместе. Все праздники мы отмечаем всегда дружно и проводим всё свободное время всей семьей. На выходных мы играем в развивающие и настольные игры. Мы очень любим друг друга!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8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Моя мама работает стоматологом и лечит всем зубки:</a:t>
            </a:r>
            <a:r>
              <a:rPr lang="en-US" sz="3200" dirty="0" smtClean="0"/>
              <a:t>D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462184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30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Моя сестра ходит в садик. Любит танцевать</a:t>
            </a:r>
            <a:r>
              <a:rPr lang="en-US" sz="3200" dirty="0" smtClean="0"/>
              <a:t> </a:t>
            </a:r>
            <a:r>
              <a:rPr lang="ru-RU" sz="3200" dirty="0" smtClean="0"/>
              <a:t>и петь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7263"/>
            <a:ext cx="3289796" cy="246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57574"/>
            <a:ext cx="4608512" cy="26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551" y="1537294"/>
            <a:ext cx="30243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55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476672"/>
            <a:ext cx="8591550" cy="1066801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В том году мы были в </a:t>
            </a:r>
            <a:r>
              <a:rPr lang="ru-RU" sz="5400" dirty="0" err="1" smtClean="0">
                <a:solidFill>
                  <a:srgbClr val="FFFF00"/>
                </a:solidFill>
              </a:rPr>
              <a:t>турции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6969" y="1609725"/>
            <a:ext cx="6459461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33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591550" cy="106680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Отдыхали на реке Томь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99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Мои </a:t>
            </a:r>
            <a:r>
              <a:rPr lang="ru-RU" sz="6000" dirty="0" err="1" smtClean="0">
                <a:solidFill>
                  <a:schemeClr val="bg1"/>
                </a:solidFill>
              </a:rPr>
              <a:t>Джунгарики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19200" y="1889919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11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7239000" cy="114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FFFF00"/>
                </a:solidFill>
                <a:latin typeface="Calibri"/>
              </a:rPr>
              <a:t>1)Без </a:t>
            </a:r>
            <a:r>
              <a:rPr lang="ru-RU" sz="3200" dirty="0">
                <a:solidFill>
                  <a:srgbClr val="FFFF00"/>
                </a:solidFill>
                <a:latin typeface="Calibri"/>
              </a:rPr>
              <a:t>мужа - что без </a:t>
            </a:r>
            <a:r>
              <a:rPr lang="ru-RU" sz="3200" dirty="0" smtClean="0">
                <a:solidFill>
                  <a:srgbClr val="FFFF00"/>
                </a:solidFill>
                <a:latin typeface="Calibri"/>
              </a:rPr>
              <a:t>головы;</a:t>
            </a:r>
            <a:br>
              <a:rPr lang="ru-RU" sz="3200" dirty="0" smtClean="0">
                <a:solidFill>
                  <a:srgbClr val="FFFF00"/>
                </a:solidFill>
                <a:latin typeface="Calibri"/>
              </a:rPr>
            </a:br>
            <a:r>
              <a:rPr lang="ru-RU" sz="3200" dirty="0" smtClean="0">
                <a:solidFill>
                  <a:srgbClr val="FFFF00"/>
                </a:solidFill>
                <a:latin typeface="Calibri"/>
              </a:rPr>
              <a:t>2 )без </a:t>
            </a:r>
            <a:r>
              <a:rPr lang="ru-RU" sz="3200" dirty="0">
                <a:solidFill>
                  <a:srgbClr val="FFFF00"/>
                </a:solidFill>
                <a:latin typeface="Calibri"/>
              </a:rPr>
              <a:t>жены - что без ума.</a:t>
            </a:r>
            <a:endParaRPr lang="ru-RU" sz="3200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60430" y="-279231"/>
            <a:ext cx="2231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zanimatika.narod.ru/Svetik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-1901825"/>
            <a:ext cx="2857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48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277</TotalTime>
  <Words>137</Words>
  <Application>Microsoft Office PowerPoint</Application>
  <PresentationFormat>Экран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Моя семья!</vt:lpstr>
      <vt:lpstr>  </vt:lpstr>
      <vt:lpstr>введение</vt:lpstr>
      <vt:lpstr>Моя мама работает стоматологом и лечит всем зубки:D</vt:lpstr>
      <vt:lpstr>Моя сестра ходит в садик. Любит танцевать и петь</vt:lpstr>
      <vt:lpstr>В том году мы были в турции</vt:lpstr>
      <vt:lpstr>Отдыхали на реке Томь</vt:lpstr>
      <vt:lpstr>Мои Джунгарики</vt:lpstr>
      <vt:lpstr>1)Без мужа - что без головы; 2 )без жены - что без ума.</vt:lpstr>
      <vt:lpstr>Слайд 10</vt:lpstr>
      <vt:lpstr>Мои родители</vt:lpstr>
      <vt:lpstr>Моя сестра</vt:lpstr>
      <vt:lpstr>я</vt:lpstr>
      <vt:lpstr>Семья это самое главное !  сестрёнка фотографирует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</dc:creator>
  <cp:lastModifiedBy>Татьяна Александровна</cp:lastModifiedBy>
  <cp:revision>28</cp:revision>
  <dcterms:created xsi:type="dcterms:W3CDTF">2012-12-03T10:59:54Z</dcterms:created>
  <dcterms:modified xsi:type="dcterms:W3CDTF">2013-05-15T04:00:56Z</dcterms:modified>
</cp:coreProperties>
</file>