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48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2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15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55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2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87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467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48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3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53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A4FA-984F-446E-8AFD-A717C8CED7D1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7247-AF84-4959-BF90-740FD924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2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65" y="87015"/>
            <a:ext cx="3930883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 </a:t>
            </a:r>
            <a:endParaRPr lang="de-DE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(обучение устной речи)</a:t>
            </a:r>
            <a:endParaRPr lang="ru-RU" sz="2400" b="1" i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Лилия\Desktop\politicheskaya-karta-germanii.web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550"/>
            <a:ext cx="3629827" cy="4261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162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55047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66" y="3501008"/>
            <a:ext cx="2409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36" y="5085184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16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70" y="29815"/>
            <a:ext cx="4668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Deutschland liegt in Mitteleuropa.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616" y="404664"/>
            <a:ext cx="6247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Im Norden grenzt Deutschland an Dänemark.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829" y="764704"/>
            <a:ext cx="8434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Im Osten grenzt es an Polen und an die Tschechische 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70" y="1124744"/>
            <a:ext cx="8587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Im Süden grenzt Deutschland an Österreich und an die Schweiz.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77" y="1504696"/>
            <a:ext cx="7920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5. Im Westen grenzt es an Frankreich, Belgien, Luxemburg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und die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Niederlande.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81" y="2204864"/>
            <a:ext cx="776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 Die Nordsee und die Ostsee umspülen das Land im Norden.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519" y="2564904"/>
            <a:ext cx="8059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 Die Fläche Deutschlands ist 357000 Quadratkilometer groß.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408" y="2991409"/>
            <a:ext cx="7044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 In Deutschland leben etwa 82 Millionen Menschen.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6145" y="3365279"/>
            <a:ext cx="5260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9. Die Hauptstadt Deutschlands ist Berlin.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145" y="3708866"/>
            <a:ext cx="5387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10. Deutschland ist eine Bundesrepublik.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145" y="4068422"/>
            <a:ext cx="4810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11. Es besteht aus 16 Bundeländern.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500570"/>
            <a:ext cx="7780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12. Die größten Städte Deutschlands sind: Berlin, München,</a:t>
            </a:r>
          </a:p>
          <a:p>
            <a:r>
              <a:rPr lang="de-DE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Leipzig, Hamburg, Köln, Bonn und andere.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214950"/>
            <a:ext cx="7886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13. Der größte Fluss ist der Rhein. Andere große Flüsse sind: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die Elbe, die Donau, die Weser, die Oder.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6027003"/>
            <a:ext cx="87154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14. Die schönsten Berge heißen: die Alpen, der Schwarzwald,</a:t>
            </a:r>
          </a:p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 Harz, der Thüringer Wald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3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4864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Deutschland liegt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 Mitteleuropa.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616" y="404664"/>
            <a:ext cx="6247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Im Norden grenzt Deutschland an Dänemark.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829" y="764704"/>
            <a:ext cx="8434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Im Osten grenzt es an Polen und an die Tschechische 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70" y="1124744"/>
            <a:ext cx="8587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Im Süden grenzt Deutschland an Österreich und an die Schweiz.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106" y="1504696"/>
            <a:ext cx="7920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 Im Westen grenzt es an Frankreich, Belgien, Luxemburg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und die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Niederlande.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04864"/>
            <a:ext cx="776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 Die Nordsee und die Ostsee umspülen das Land im Norden.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519" y="2564904"/>
            <a:ext cx="8059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 Die Fläche Deutschlands ist 357000 Quadratkilometer groß.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858" y="2991409"/>
            <a:ext cx="7044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 In Deutschland leben etwa 82 Millionen Menschen.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354" y="3387766"/>
            <a:ext cx="5260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9. Die Hauptstadt Deutschlands ist Berlin.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829" y="3708864"/>
            <a:ext cx="5387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10. Deutschland ist eine Bundesrepublik.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071943"/>
            <a:ext cx="48104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11. Es besteht aus 16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Bundeländern.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357694"/>
            <a:ext cx="7780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12. Die größten Städte Deutschlands sind: Berlin, München,</a:t>
            </a:r>
          </a:p>
          <a:p>
            <a:r>
              <a:rPr lang="de-DE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Leipzig, Hamburg, Köln, Bonn und andere.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70" y="5067943"/>
            <a:ext cx="7886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13. Der größte Fluss ist der Rhein. Andere große Flüsse sind: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die Elbe, die Donau, die Weser, die Oder.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3354" y="5780315"/>
            <a:ext cx="7944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14. Die schönsten Berge heißen: die Alpen, der Schwarzwald,</a:t>
            </a:r>
          </a:p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 Harz, der Thüringer Wald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142852"/>
            <a:ext cx="57606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4320" y="491480"/>
            <a:ext cx="1587291" cy="273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857232"/>
            <a:ext cx="829663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1226369"/>
            <a:ext cx="3892575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1071538" y="1571612"/>
            <a:ext cx="1368152" cy="3150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6116" y="2357430"/>
            <a:ext cx="1324706" cy="2292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36357" y="2666529"/>
            <a:ext cx="929576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7984" y="3068960"/>
            <a:ext cx="1656422" cy="318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00928" y="3470056"/>
            <a:ext cx="1690617" cy="2557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89852" y="3849431"/>
            <a:ext cx="590060" cy="218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3240" y="4214818"/>
            <a:ext cx="424159" cy="217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71800" y="4462917"/>
            <a:ext cx="864096" cy="2730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5143512"/>
            <a:ext cx="1368152" cy="298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7620" y="5857892"/>
            <a:ext cx="911633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5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70" y="29815"/>
            <a:ext cx="4668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Deutschland liegt in Mitteleuropa.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616" y="404664"/>
            <a:ext cx="6247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Im Norden grenzt Deutschland an Dänemark.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829" y="764704"/>
            <a:ext cx="8434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Im Osten grenzt es an Polen und an die Tschechische 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70" y="1124744"/>
            <a:ext cx="8587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Im Süden grenzt Deutschland an Österreich und an die Schweiz.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77" y="1504696"/>
            <a:ext cx="7920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5. Im Westen grenzt es an Frankreich, Belgien, Luxemburg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und die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Niederlande.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81" y="2204864"/>
            <a:ext cx="776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 Die Nordsee und die Ostsee umspülen das Land im Norden.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71744"/>
            <a:ext cx="8059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 Die Fläche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Deutschlands ist 357000 Quadratkilometer groß.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00372"/>
            <a:ext cx="7044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 In Deutschland leben etwa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82 Millionen Menschen.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354" y="3387766"/>
            <a:ext cx="52605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9. Die Hauptstadt Deutschlands ist Berlin.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829" y="3708864"/>
            <a:ext cx="5387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10. Deutschland ist eine Bundesrepublik.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513" y="4068421"/>
            <a:ext cx="4810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11. Es besteht aus 16 Bundeländern.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429132"/>
            <a:ext cx="7780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12. Die größten Städte Deutschlands sind: Berlin, München,</a:t>
            </a:r>
          </a:p>
          <a:p>
            <a:r>
              <a:rPr lang="de-DE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Leipzig, Hamburg, Köln,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Bonn und andere.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072074"/>
            <a:ext cx="7886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13. Der größte Fluss ist der Rhein. Andere große Flüsse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sind: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die Elbe, die Donau, die Weser, die Oder.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3354" y="5780315"/>
            <a:ext cx="7944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14. Die schönsten Berge heißen: die Alpen, der Schwarzwald,</a:t>
            </a:r>
          </a:p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 Harz, der Thüringer Wald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3174" y="142852"/>
            <a:ext cx="576064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4320" y="491480"/>
            <a:ext cx="1587291" cy="273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928670"/>
            <a:ext cx="829663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1226369"/>
            <a:ext cx="3892575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1071538" y="1571612"/>
            <a:ext cx="1368152" cy="3150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89852" y="2284881"/>
            <a:ext cx="1324706" cy="2800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2643182"/>
            <a:ext cx="929576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7984" y="3068960"/>
            <a:ext cx="1656422" cy="318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00928" y="3470056"/>
            <a:ext cx="1690617" cy="2557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89852" y="3779147"/>
            <a:ext cx="590060" cy="3210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27365" y="4142661"/>
            <a:ext cx="424159" cy="3053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02272" y="4519376"/>
            <a:ext cx="864096" cy="262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290" y="5214950"/>
            <a:ext cx="1368152" cy="298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7620" y="5857892"/>
            <a:ext cx="911633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8605" y="120574"/>
            <a:ext cx="1771313" cy="269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71600" y="486399"/>
            <a:ext cx="1368152" cy="273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84882" y="882549"/>
            <a:ext cx="1090777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538" y="1214422"/>
            <a:ext cx="1259460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16216" y="1581328"/>
            <a:ext cx="1793325" cy="315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94351" y="2279799"/>
            <a:ext cx="1590068" cy="330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00298" y="2714620"/>
            <a:ext cx="1833185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28728" y="3071810"/>
            <a:ext cx="1669288" cy="318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464975"/>
            <a:ext cx="504056" cy="2557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84882" y="4165448"/>
            <a:ext cx="1981051" cy="277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43108" y="4929198"/>
            <a:ext cx="2069444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72198" y="5143512"/>
            <a:ext cx="1675406" cy="298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43636" y="5929330"/>
            <a:ext cx="2319781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87624" y="3774066"/>
            <a:ext cx="1614648" cy="2892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9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70" y="29815"/>
            <a:ext cx="46685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1. Deutschland liegt in Mitteleuropa.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616" y="404664"/>
            <a:ext cx="6247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Im Norden grenzt Deutschland an Dänemark.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829" y="764704"/>
            <a:ext cx="84348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Im Osten grenzt es an Polen und an die Tschechische 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70" y="1124744"/>
            <a:ext cx="8587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4. Im Süden grenzt Deutschland an Österreich und an die Schweiz.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877" y="1504696"/>
            <a:ext cx="7920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5. Im Westen grenzt es an Frankreich, Belgien, Luxemburg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und die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Niederlande.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681" y="2204864"/>
            <a:ext cx="776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 Die Nordsee und die Ostsee umspülen das Land im Norden.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571744"/>
            <a:ext cx="80599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7. Die Fläche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Deutschlands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ist 357000 Quadratkilometer groß.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000372"/>
            <a:ext cx="7044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8. In Deutschland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leben etwa 82 Millionen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Menschen.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354" y="3387766"/>
            <a:ext cx="5398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9. Die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Hauptstadt Deutschlands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ist Berlin.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5829" y="3708864"/>
            <a:ext cx="53875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10. Deutschland ist eine Bundesrepublik.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513" y="4068421"/>
            <a:ext cx="4810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11. Es besteht aus 16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Bundeländern.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5513" y="4387618"/>
            <a:ext cx="7780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12. Die größten Städte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Deutschlands sind: Berlin, München,</a:t>
            </a:r>
          </a:p>
          <a:p>
            <a:r>
              <a:rPr lang="de-DE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Leipzig, Hamburg, Köln,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Bonn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und andere.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70" y="5067943"/>
            <a:ext cx="7886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13. Der größte Fluss ist der Rhein. Andere große Flüsse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sind: </a:t>
            </a:r>
          </a:p>
          <a:p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die Elbe, die Donau, die Weser, die Oder.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3354" y="5780315"/>
            <a:ext cx="79446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14. Die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de-DE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schönsten Berge heißen: die Alpen, der Schwarzwald,</a:t>
            </a:r>
          </a:p>
          <a:p>
            <a:pPr algn="ctr"/>
            <a:r>
              <a:rPr lang="de-DE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 Harz, der Thüringer Wald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1736" y="142852"/>
            <a:ext cx="576064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4320" y="491480"/>
            <a:ext cx="1587291" cy="273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857232"/>
            <a:ext cx="829663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8064" y="1226369"/>
            <a:ext cx="3892575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flipH="1" flipV="1">
            <a:off x="1071538" y="1571612"/>
            <a:ext cx="1368152" cy="3150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2" y="2285992"/>
            <a:ext cx="1324706" cy="269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2643182"/>
            <a:ext cx="929576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3071810"/>
            <a:ext cx="1656422" cy="318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00364" y="3500438"/>
            <a:ext cx="1690617" cy="2557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89852" y="3779147"/>
            <a:ext cx="590060" cy="3210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71802" y="4143380"/>
            <a:ext cx="424159" cy="3053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488" y="4500570"/>
            <a:ext cx="864096" cy="262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14414" y="5143512"/>
            <a:ext cx="1368152" cy="298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29058" y="5857892"/>
            <a:ext cx="911633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00430" y="142852"/>
            <a:ext cx="1771313" cy="269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1538" y="500042"/>
            <a:ext cx="1368152" cy="2732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84882" y="887630"/>
            <a:ext cx="1090777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538" y="1214422"/>
            <a:ext cx="1259460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16216" y="1586409"/>
            <a:ext cx="1793325" cy="3150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3768" y="2285992"/>
            <a:ext cx="1590068" cy="3308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28860" y="2643182"/>
            <a:ext cx="1806545" cy="258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00166" y="3071810"/>
            <a:ext cx="1669288" cy="318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00100" y="3500438"/>
            <a:ext cx="504056" cy="2557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1868" y="4143380"/>
            <a:ext cx="1981051" cy="277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66284" y="4811794"/>
            <a:ext cx="2069444" cy="3156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29322" y="5143512"/>
            <a:ext cx="1675406" cy="2986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28184" y="5898940"/>
            <a:ext cx="2319781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42976" y="3786190"/>
            <a:ext cx="1704763" cy="2609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80112" y="866329"/>
            <a:ext cx="3460527" cy="2797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089697" y="1216412"/>
            <a:ext cx="1631759" cy="2783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39444" y="1634241"/>
            <a:ext cx="369161" cy="219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8662" y="2285992"/>
            <a:ext cx="1584176" cy="280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929586" y="2714620"/>
            <a:ext cx="795034" cy="2534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72066" y="3500438"/>
            <a:ext cx="845266" cy="3090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80112" y="4854109"/>
            <a:ext cx="1523654" cy="2733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43306" y="5500702"/>
            <a:ext cx="1368152" cy="2968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785918" y="5857892"/>
            <a:ext cx="1370967" cy="2968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9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748</Words>
  <Application>Microsoft Office PowerPoint</Application>
  <PresentationFormat>Экран (4:3)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Учитель</cp:lastModifiedBy>
  <cp:revision>30</cp:revision>
  <dcterms:created xsi:type="dcterms:W3CDTF">2013-01-30T11:42:26Z</dcterms:created>
  <dcterms:modified xsi:type="dcterms:W3CDTF">2013-03-15T07:13:50Z</dcterms:modified>
</cp:coreProperties>
</file>