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E652A-CE90-4556-980C-675246E995F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700B-4C81-433E-B7B5-864E32412F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Учения по </a:t>
            </a:r>
            <a:r>
              <a:rPr lang="ru-RU" dirty="0" err="1" smtClean="0"/>
              <a:t>обж</a:t>
            </a:r>
            <a:r>
              <a:rPr lang="ru-RU" dirty="0" smtClean="0"/>
              <a:t> 06.09.13.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DC10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Учения по обж 06.09.13.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Учения по обж 06.09.13.</dc:title>
  <dc:creator>Татьяна</dc:creator>
  <cp:lastModifiedBy>Татьяна</cp:lastModifiedBy>
  <cp:revision>1</cp:revision>
  <dcterms:created xsi:type="dcterms:W3CDTF">2013-09-08T07:32:57Z</dcterms:created>
  <dcterms:modified xsi:type="dcterms:W3CDTF">2013-09-08T07:36:56Z</dcterms:modified>
</cp:coreProperties>
</file>