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9D9CE-4E12-4A49-917E-ECCEF279A728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B53FE-D3DC-49BD-81CB-51E8A1ADF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96CB-D183-48A0-91C6-CFA594FE8D54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A499-4CB9-4D2B-8E8A-FEB0B4AC3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96CB-D183-48A0-91C6-CFA594FE8D54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A499-4CB9-4D2B-8E8A-FEB0B4AC3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96CB-D183-48A0-91C6-CFA594FE8D54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A499-4CB9-4D2B-8E8A-FEB0B4AC3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96CB-D183-48A0-91C6-CFA594FE8D54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A499-4CB9-4D2B-8E8A-FEB0B4AC3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96CB-D183-48A0-91C6-CFA594FE8D54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A499-4CB9-4D2B-8E8A-FEB0B4AC3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96CB-D183-48A0-91C6-CFA594FE8D54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A499-4CB9-4D2B-8E8A-FEB0B4AC3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96CB-D183-48A0-91C6-CFA594FE8D54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A499-4CB9-4D2B-8E8A-FEB0B4AC3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96CB-D183-48A0-91C6-CFA594FE8D54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A499-4CB9-4D2B-8E8A-FEB0B4AC3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96CB-D183-48A0-91C6-CFA594FE8D54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A499-4CB9-4D2B-8E8A-FEB0B4AC3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96CB-D183-48A0-91C6-CFA594FE8D54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A499-4CB9-4D2B-8E8A-FEB0B4AC3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96CB-D183-48A0-91C6-CFA594FE8D54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A499-4CB9-4D2B-8E8A-FEB0B4AC3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D96CB-D183-48A0-91C6-CFA594FE8D54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2A499-4CB9-4D2B-8E8A-FEB0B4AC3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6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80;&#1088;&#1080;&#1096;&#1072;\&#1056;&#1072;&#1073;&#1086;&#1095;&#1080;&#1081;%20&#1089;&#1090;&#1086;&#1083;\&#1044;&#1077;&#1090;&#1089;&#1082;&#1080;&#1077;%20&#1087;&#1077;&#1089;&#1085;&#1080;%20-%20&#1044;&#1086;&#1088;&#1086;&#1075;&#1086;&#1102;%20&#1076;&#1086;&#1073;&#1088;&#1072;%20(&#1080;&#1079;%20&#1082;!&#1092;%20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J:\Москва, Египет\P101010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27784" y="1916832"/>
            <a:ext cx="5864629" cy="4389120"/>
          </a:xfrm>
          <a:prstGeom prst="roundRect">
            <a:avLst/>
          </a:prstGeom>
          <a:noFill/>
          <a:scene3d>
            <a:camera prst="obliqueTopLeft"/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2483768" y="476672"/>
            <a:ext cx="5616624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Моя семья!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132856"/>
            <a:ext cx="1800200" cy="410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Выполнила  Мартемьянова                 Тома  ученица 4 «А» класса. МБОУ СОШ  школы №92 с углублённым изучением отдельных предметов. Руководитель :   Савинкова Светлана Анатольевна.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Детские песни - Дорогою добра (из к!ф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2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32498" y="2564904"/>
            <a:ext cx="7879016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187624" y="764704"/>
            <a:ext cx="669674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Задача -  </a:t>
            </a:r>
            <a:r>
              <a:rPr lang="ru-RU" sz="4400" b="1" i="1" dirty="0" smtClean="0">
                <a:solidFill>
                  <a:srgbClr val="7030A0"/>
                </a:solidFill>
              </a:rPr>
              <a:t>пояснить, что семья это самое главное! </a:t>
            </a:r>
          </a:p>
          <a:p>
            <a:pPr lvl="8"/>
            <a:endParaRPr lang="ru-RU" sz="3300" b="1" dirty="0" smtClean="0">
              <a:solidFill>
                <a:srgbClr val="7030A0"/>
              </a:solidFill>
            </a:endParaRPr>
          </a:p>
          <a:p>
            <a:endParaRPr lang="ru-RU" sz="4400" b="1" dirty="0" smtClean="0">
              <a:solidFill>
                <a:srgbClr val="7030A0"/>
              </a:solidFill>
            </a:endParaRPr>
          </a:p>
          <a:p>
            <a:r>
              <a:rPr lang="ru-RU" sz="4400" b="1" dirty="0" smtClean="0">
                <a:solidFill>
                  <a:srgbClr val="002060"/>
                </a:solidFill>
              </a:rPr>
              <a:t>Цель – </a:t>
            </a:r>
            <a:r>
              <a:rPr lang="ru-RU" sz="4400" b="1" i="1" dirty="0" smtClean="0">
                <a:solidFill>
                  <a:srgbClr val="7030A0"/>
                </a:solidFill>
              </a:rPr>
              <a:t>показать, что моя семья самая лучшая для меня!!!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642918"/>
            <a:ext cx="705678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	</a:t>
            </a:r>
            <a:endParaRPr lang="ru-RU" sz="3200" dirty="0" smtClean="0">
              <a:solidFill>
                <a:srgbClr val="00B050"/>
              </a:solidFill>
            </a:endParaRP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Введение</a:t>
            </a:r>
          </a:p>
          <a:p>
            <a:pPr algn="just"/>
            <a:r>
              <a:rPr lang="ru-RU" sz="3200" b="1" dirty="0" smtClean="0">
                <a:solidFill>
                  <a:srgbClr val="00B050"/>
                </a:solidFill>
              </a:rPr>
              <a:t>	Моя </a:t>
            </a:r>
            <a:r>
              <a:rPr lang="ru-RU" sz="3200" b="1" dirty="0" smtClean="0">
                <a:solidFill>
                  <a:srgbClr val="00B050"/>
                </a:solidFill>
              </a:rPr>
              <a:t>семья очень дружная. </a:t>
            </a:r>
            <a:r>
              <a:rPr lang="ru-RU" sz="3200" b="1" dirty="0" smtClean="0">
                <a:solidFill>
                  <a:srgbClr val="00B050"/>
                </a:solidFill>
              </a:rPr>
              <a:t> Каждый год отдыхаем </a:t>
            </a:r>
            <a:r>
              <a:rPr lang="ru-RU" sz="3200" b="1" dirty="0" smtClean="0">
                <a:solidFill>
                  <a:srgbClr val="00B050"/>
                </a:solidFill>
              </a:rPr>
              <a:t>на </a:t>
            </a:r>
            <a:r>
              <a:rPr lang="ru-RU" sz="3200" b="1" dirty="0" smtClean="0">
                <a:solidFill>
                  <a:srgbClr val="00B050"/>
                </a:solidFill>
              </a:rPr>
              <a:t>море. </a:t>
            </a:r>
            <a:r>
              <a:rPr lang="ru-RU" sz="3200" b="1" dirty="0" smtClean="0">
                <a:solidFill>
                  <a:srgbClr val="00B050"/>
                </a:solidFill>
              </a:rPr>
              <a:t>На выходных мы любим вместе гулять и играть в разные игры.  Все праздники </a:t>
            </a:r>
            <a:r>
              <a:rPr lang="ru-RU" sz="3200" b="1" dirty="0" smtClean="0">
                <a:solidFill>
                  <a:srgbClr val="00B050"/>
                </a:solidFill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</a:rPr>
              <a:t>проводим </a:t>
            </a:r>
            <a:r>
              <a:rPr lang="ru-RU" sz="3200" b="1" dirty="0" smtClean="0">
                <a:solidFill>
                  <a:srgbClr val="00B050"/>
                </a:solidFill>
              </a:rPr>
              <a:t>дружно. </a:t>
            </a:r>
          </a:p>
          <a:p>
            <a:pPr algn="just"/>
            <a:r>
              <a:rPr lang="ru-RU" sz="3200" b="1" dirty="0" smtClean="0">
                <a:solidFill>
                  <a:srgbClr val="00B050"/>
                </a:solidFill>
              </a:rPr>
              <a:t>	</a:t>
            </a:r>
            <a:r>
              <a:rPr lang="ru-RU" sz="3200" b="1" dirty="0" smtClean="0">
                <a:solidFill>
                  <a:srgbClr val="00B050"/>
                </a:solidFill>
              </a:rPr>
              <a:t>Мы </a:t>
            </a:r>
            <a:r>
              <a:rPr lang="ru-RU" sz="3200" b="1" dirty="0" smtClean="0">
                <a:solidFill>
                  <a:srgbClr val="00B050"/>
                </a:solidFill>
              </a:rPr>
              <a:t>очень любим друг друга!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60032" y="908721"/>
            <a:ext cx="3816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Моя мама работает экономистом,  она  всё отлично просчитывает! Следит за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здоровьем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своих детей  и близких. Она очень красивая, любит готовить и выращивает красивые орхидеи.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Я её очень люблю!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L:\Таяланд\DSC0361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1" y="1484784"/>
            <a:ext cx="4704523" cy="3528392"/>
          </a:xfrm>
          <a:prstGeom prst="flowChartAlternateProcess">
            <a:avLst/>
          </a:prstGeom>
          <a:noFill/>
          <a:effectLst>
            <a:softEdge rad="6350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260648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Мой папа работает начальником психологической лаборатории. Он  очень весёлый, смешной и энергичный. Недавно мы с ним рисовали друг друга в смешном образе. И когда мы показали себя друг другу, было очень весело!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Я люблю играть с  папой в футбол, я могу играть с ним четыре часа и не заметить этого. Я очень люблю папу!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/>
          </a:p>
        </p:txBody>
      </p:sp>
      <p:pic>
        <p:nvPicPr>
          <p:cNvPr id="6" name="Picture 2" descr="L:\Тайланд-1\100OLYMP\P101037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47664" y="2636912"/>
            <a:ext cx="5864629" cy="4048298"/>
          </a:xfrm>
          <a:prstGeom prst="roundRect">
            <a:avLst/>
          </a:prstGeom>
          <a:noFill/>
          <a:scene3d>
            <a:camera prst="obliqueBottomLeft"/>
            <a:lightRig rig="threePt" dir="t"/>
          </a:scene3d>
        </p:spPr>
      </p:pic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3933056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 меня есть брат Никита.  Он учится в 11 классе. Он помогает делать мне уроки. И я за это ему очень благодарна. Конечно мы с ним иногда ссоримся. Но все равно он - мой брат и я его очень люблю!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3" descr="L:\Таяланд\DSC032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56792"/>
            <a:ext cx="3024336" cy="4032448"/>
          </a:xfrm>
          <a:prstGeom prst="round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7" name="Picture 4" descr="J:\Москва, Египет\P101021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3568" y="332656"/>
            <a:ext cx="4283968" cy="3204325"/>
          </a:xfrm>
          <a:prstGeom prst="roundRect">
            <a:avLst/>
          </a:prstGeom>
          <a:noFill/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21658" y="188640"/>
            <a:ext cx="65006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мой кот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Маврик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M:\Нужно\Фото\DSC0195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1556792"/>
            <a:ext cx="4850797" cy="388843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Прямоугольник 8"/>
          <p:cNvSpPr/>
          <p:nvPr/>
        </p:nvSpPr>
        <p:spPr>
          <a:xfrm>
            <a:off x="5436096" y="1268760"/>
            <a:ext cx="33123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 моей семье есть мой любимый кот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Маврик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. Он живёт у нас с моего рождения. 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Он красивый и слегка толстый кот!  Он обожает есть  колбасу. 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Он игривый и забавный. Я его очень люблю!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15616" y="332656"/>
            <a:ext cx="69757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Мои родители вместе!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J:\с фотоаппарата с 29.09.2011\P1010646 (2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87824" y="2756912"/>
            <a:ext cx="3068049" cy="4101088"/>
          </a:xfrm>
          <a:prstGeom prst="round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9" name="Picture 3" descr="L:\Тайланд-1\100OLYMP\P1010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7656" y="1556792"/>
            <a:ext cx="3096344" cy="4211166"/>
          </a:xfrm>
          <a:prstGeom prst="round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6" name="Picture 3" descr="J:\Старьё какое-то\Фотографии\PB2411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772816"/>
            <a:ext cx="2748613" cy="4121696"/>
          </a:xfrm>
          <a:prstGeom prst="roundRect">
            <a:avLst/>
          </a:prstGeom>
          <a:noFill/>
          <a:scene3d>
            <a:camera prst="perspectiveLeft"/>
            <a:lightRig rig="threePt" dir="t"/>
          </a:scene3d>
        </p:spPr>
      </p:pic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15816" y="260648"/>
            <a:ext cx="28693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Это Я!!!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2" descr="J:\Со старого фотоаппарата\P101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4644008" cy="3474887"/>
          </a:xfrm>
          <a:prstGeom prst="roundRect">
            <a:avLst/>
          </a:prstGeom>
          <a:noFill/>
          <a:scene3d>
            <a:camera prst="perspectiveLeft"/>
            <a:lightRig rig="threePt" dir="t"/>
          </a:scene3d>
        </p:spPr>
      </p:pic>
      <p:pic>
        <p:nvPicPr>
          <p:cNvPr id="7" name="Picture 3" descr="J:\Москва, Египет\P101059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04048" y="1916832"/>
            <a:ext cx="3959888" cy="4708525"/>
          </a:xfrm>
          <a:prstGeom prst="roundRect">
            <a:avLst/>
          </a:prstGeom>
          <a:noFill/>
          <a:scene3d>
            <a:camera prst="perspectiveLeft"/>
            <a:lightRig rig="threePt" dir="t"/>
          </a:scene3d>
        </p:spPr>
      </p:pic>
      <p:sp>
        <p:nvSpPr>
          <p:cNvPr id="9" name="Прямоугольник 8"/>
          <p:cNvSpPr/>
          <p:nvPr/>
        </p:nvSpPr>
        <p:spPr>
          <a:xfrm>
            <a:off x="179512" y="4653136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Я- Тома. В моей семье я самая младшая. Но при этом очень умная! В этом году я надеюсь что стану отличницей  и мои родители будут гордиться мной!</a:t>
            </a:r>
            <a:endParaRPr lang="ru-RU" sz="2400" dirty="0"/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99</Words>
  <Application>Microsoft Office PowerPoint</Application>
  <PresentationFormat>Экран (4:3)</PresentationFormat>
  <Paragraphs>23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ириша</dc:creator>
  <cp:lastModifiedBy>Татьяна Александровна</cp:lastModifiedBy>
  <cp:revision>285</cp:revision>
  <dcterms:created xsi:type="dcterms:W3CDTF">2013-08-21T08:08:29Z</dcterms:created>
  <dcterms:modified xsi:type="dcterms:W3CDTF">2013-08-24T09:42:55Z</dcterms:modified>
</cp:coreProperties>
</file>