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9" r:id="rId3"/>
    <p:sldId id="260" r:id="rId4"/>
    <p:sldId id="257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D721F-1D43-4CA5-B60C-B5763AAE3F24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02A83-F235-4075-8853-15405AE0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02A83-F235-4075-8853-15405AE063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02A83-F235-4075-8853-15405AE0639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FE3F2A-2E97-432C-A162-9271066CB2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246962-C220-4747-AC17-79BCE7112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5616624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atin typeface="French Script MT" pitchFamily="66" charset="0"/>
              </a:rPr>
              <a:t>The Present Simple and the Present Continuous Tenses in comparison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>
              <a:buNone/>
            </a:pPr>
            <a:r>
              <a:rPr lang="en-US" sz="6600" b="1" u="sng" dirty="0" smtClean="0">
                <a:latin typeface="French Script MT" pitchFamily="66" charset="0"/>
              </a:rPr>
              <a:t>The  Present Simple Tense:</a:t>
            </a: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Often</a:t>
            </a: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Usually</a:t>
            </a: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Always</a:t>
            </a: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Every day</a:t>
            </a: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Sometimes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i="1" u="sng" dirty="0" smtClean="0">
                <a:latin typeface="French Script MT" pitchFamily="66" charset="0"/>
                <a:cs typeface="Times New Roman" pitchFamily="18" charset="0"/>
              </a:rPr>
              <a:t>The Present Continuous Tense</a:t>
            </a:r>
            <a:endParaRPr lang="ru-RU" sz="7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Now</a:t>
            </a: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At that moment</a:t>
            </a: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This morning/afternoon/evening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smtClean="0">
                <a:latin typeface="French Script MT" pitchFamily="66" charset="0"/>
                <a:cs typeface="Times New Roman" pitchFamily="18" charset="0"/>
              </a:rPr>
              <a:t>       The Present Simple Tense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 Does</a:t>
            </a: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I                              He</a:t>
            </a: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You                          She       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s</a:t>
            </a: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We              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        It          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They                                        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ies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483768" y="2852936"/>
            <a:ext cx="1584176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660232" y="2852936"/>
            <a:ext cx="720080" cy="2160240"/>
          </a:xfrm>
          <a:prstGeom prst="rightBrace">
            <a:avLst>
              <a:gd name="adj1" fmla="val 8333"/>
              <a:gd name="adj2" fmla="val 48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i="1" u="sng" dirty="0" smtClean="0">
                <a:latin typeface="French Script MT" pitchFamily="66" charset="0"/>
                <a:cs typeface="Times New Roman" pitchFamily="18" charset="0"/>
              </a:rPr>
              <a:t> </a:t>
            </a:r>
            <a:r>
              <a:rPr lang="en-US" sz="6600" b="1" i="1" u="sng" dirty="0" smtClean="0">
                <a:latin typeface="French Script MT" pitchFamily="66" charset="0"/>
                <a:cs typeface="Times New Roman" pitchFamily="18" charset="0"/>
              </a:rPr>
              <a:t>The Present Continuous Tense:</a:t>
            </a: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We</a:t>
            </a: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to be           </a:t>
            </a:r>
            <a:endParaRPr lang="en-US" sz="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am,is,are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         </a:t>
            </a:r>
            <a:r>
              <a:rPr lang="en-US" sz="58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US" sz="4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She</a:t>
            </a:r>
          </a:p>
          <a:p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it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835696" y="1340768"/>
            <a:ext cx="936104" cy="5112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860032" y="1340768"/>
            <a:ext cx="1008112" cy="5040560"/>
          </a:xfrm>
          <a:prstGeom prst="rightBrace">
            <a:avLst>
              <a:gd name="adj1" fmla="val 8333"/>
              <a:gd name="adj2" fmla="val 57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 …writing the test.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You … going to find a new information.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They … meeting us.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He … showing his new phone.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She …reading the book.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they play basketball?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…I visiting her?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…we walking in the park?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…she see this film?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…he travel a lot?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…they help us?</a:t>
            </a: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…you like it?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1. I (to rest).......... now. I (to rest).......... every day.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2. They (to talk).............. now. They (to talk)............ every day.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3. He (to drink)............... coffee now. He (to drink)............. coffee every morning.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4.She (to go).............. to school now. She (to go)............. to school every day.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5. They ...............(to have) dinner now? They always ...............(to have) dinner at two o’clock?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6. What ........... she (to write) now? What ............ she (to write) every evening?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</TotalTime>
  <Words>267</Words>
  <Application>Microsoft Office PowerPoint</Application>
  <PresentationFormat>Экран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The Present Simple and the Present Continuous Tenses in comparison</vt:lpstr>
      <vt:lpstr>Слайд 2</vt:lpstr>
      <vt:lpstr>The Present Continuous Tense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 and the Present Continuous Tenses in comparison</dc:title>
  <dc:creator>Даша</dc:creator>
  <cp:lastModifiedBy>Учитель</cp:lastModifiedBy>
  <cp:revision>9</cp:revision>
  <dcterms:created xsi:type="dcterms:W3CDTF">2013-01-19T17:08:33Z</dcterms:created>
  <dcterms:modified xsi:type="dcterms:W3CDTF">2013-02-21T03:23:54Z</dcterms:modified>
</cp:coreProperties>
</file>