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53A4C-0842-4890-8153-6ACA769ADA65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2DA0-866C-4F7A-9F10-F064294B1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DC10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9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66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60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6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1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69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82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94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51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48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52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46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33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40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65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9</cp:revision>
  <dcterms:created xsi:type="dcterms:W3CDTF">2013-08-27T10:16:23Z</dcterms:created>
  <dcterms:modified xsi:type="dcterms:W3CDTF">2013-08-27T10:49:54Z</dcterms:modified>
</cp:coreProperties>
</file>