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6" r:id="rId9"/>
    <p:sldId id="263" r:id="rId10"/>
    <p:sldId id="264" r:id="rId11"/>
    <p:sldId id="265" r:id="rId12"/>
    <p:sldId id="266" r:id="rId13"/>
    <p:sldId id="267" r:id="rId14"/>
    <p:sldId id="287" r:id="rId15"/>
    <p:sldId id="269" r:id="rId16"/>
    <p:sldId id="270" r:id="rId17"/>
    <p:sldId id="283" r:id="rId18"/>
    <p:sldId id="271" r:id="rId19"/>
    <p:sldId id="284" r:id="rId20"/>
    <p:sldId id="281" r:id="rId21"/>
    <p:sldId id="285" r:id="rId22"/>
    <p:sldId id="272" r:id="rId23"/>
    <p:sldId id="273" r:id="rId24"/>
    <p:sldId id="274" r:id="rId25"/>
    <p:sldId id="276" r:id="rId26"/>
    <p:sldId id="277" r:id="rId27"/>
    <p:sldId id="278" r:id="rId28"/>
    <p:sldId id="279" r:id="rId29"/>
    <p:sldId id="280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667" autoAdjust="0"/>
  </p:normalViewPr>
  <p:slideViewPr>
    <p:cSldViewPr>
      <p:cViewPr varScale="1">
        <p:scale>
          <a:sx n="61" d="100"/>
          <a:sy n="61" d="100"/>
        </p:scale>
        <p:origin x="-78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CC64E-4DA6-4A5E-9F1F-F1987DA1BA3E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65F80-326F-4AD8-9E1F-2AB702CCEE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644EF-6D07-49EF-968A-074474F2C05A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BD6AC-6F63-424F-91F3-86801C3AA1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8F990-7D78-4695-87AC-259E254436DA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B1AEB-4A57-4825-90FF-EF42D845BD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0AD04-2EE1-4DA9-AC71-74C756D4233E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F9CFB-1760-4E50-979C-77B5D8E731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D0BFE-E6BB-4B9A-8054-6EEE8F9AB566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965D2-1E1D-47A9-B6B0-CDF48FD3D3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1F2B1-B0CB-4ED3-A2A4-662150CD105C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D4E1-B64E-4401-99FC-FFDA0EE894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36C45-5E99-4EDE-B3AD-710B32B95500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C84FB-3B34-44DA-84F8-0CE7CCAAB0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DA85E-D3B3-447F-B938-80C89BE25EA6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E7065-AFEC-42FD-90CA-2853156368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AE37F-0DAB-4E1C-8D24-2B58D0E4F4F6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4F854-740F-46E0-9291-D1F2A248E0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7662-4B14-48B8-AAE3-E62D5703EFAC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D5655-CF1B-42E2-92E9-FB077C267F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8CF1-10B7-4107-8ADF-3A8DFF72E37B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1C265-2CC7-4E7C-B23B-B56ED844A3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3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36F105-F850-40EC-81F7-A62DF85DAD2A}" type="datetimeFigureOut">
              <a:rPr lang="ru-RU"/>
              <a:pPr>
                <a:defRPr/>
              </a:pPr>
              <a:t>24.08.2013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C5DBCB-9383-4EC4-B9B5-340A47E30F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3000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Documents%20and%20Settings\&#1080;&#1088;&#1080;&#1096;&#1072;\&#1056;&#1072;&#1073;&#1086;&#1095;&#1080;&#1081;%20&#1089;&#1090;&#1086;&#1083;\&#1088;&#1072;&#1076;&#1086;&#1089;&#1090;&#1100;%20&#1084;&#1086;&#1103;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80;&#1088;&#1080;&#1096;&#1072;\&#1056;&#1072;&#1073;&#1086;&#1095;&#1080;&#1081;%20&#1089;&#1090;&#1086;&#1083;\&#1088;&#1072;&#1076;&#1086;&#1089;&#1090;&#1100;%20&#1084;&#1086;&#1103;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132138" y="1052513"/>
            <a:ext cx="5688012" cy="26638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" name="радость моя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4" descr="1318357761_blurred-golden-background-11289575386nw6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07704" y="2348880"/>
            <a:ext cx="6264696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РАДОСТЬ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МОЯ 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1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1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2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1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3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адость мо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2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1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2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2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2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2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2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Содержимое 3" descr="Рисунок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485</TotalTime>
  <Words>2</Words>
  <Application>Microsoft Office PowerPoint</Application>
  <PresentationFormat>Экран (4:3)</PresentationFormat>
  <Paragraphs>1</Paragraphs>
  <Slides>29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Calibri</vt:lpstr>
      <vt:lpstr>Arial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Радость моя</dc:title>
  <dc:creator>ириша</dc:creator>
  <cp:lastModifiedBy>Татьяна Александровна</cp:lastModifiedBy>
  <cp:revision>49</cp:revision>
  <dcterms:created xsi:type="dcterms:W3CDTF">2013-08-20T08:52:40Z</dcterms:created>
  <dcterms:modified xsi:type="dcterms:W3CDTF">2013-08-24T13:30:04Z</dcterms:modified>
</cp:coreProperties>
</file>