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102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346B5-A72C-42C5-8232-A3C65CE9EA15}" type="datetimeFigureOut">
              <a:rPr lang="ru-RU" smtClean="0"/>
              <a:t>02.10.2013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F2C2A-FCCF-40C5-997D-BAB71AD3FF2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346B5-A72C-42C5-8232-A3C65CE9EA15}" type="datetimeFigureOut">
              <a:rPr lang="ru-RU" smtClean="0"/>
              <a:t>02.10.2013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F2C2A-FCCF-40C5-997D-BAB71AD3FF2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346B5-A72C-42C5-8232-A3C65CE9EA15}" type="datetimeFigureOut">
              <a:rPr lang="ru-RU" smtClean="0"/>
              <a:t>02.10.2013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F2C2A-FCCF-40C5-997D-BAB71AD3FF2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346B5-A72C-42C5-8232-A3C65CE9EA15}" type="datetimeFigureOut">
              <a:rPr lang="ru-RU" smtClean="0"/>
              <a:t>02.10.2013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F2C2A-FCCF-40C5-997D-BAB71AD3FF2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346B5-A72C-42C5-8232-A3C65CE9EA15}" type="datetimeFigureOut">
              <a:rPr lang="ru-RU" smtClean="0"/>
              <a:t>02.10.2013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F2C2A-FCCF-40C5-997D-BAB71AD3FF2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346B5-A72C-42C5-8232-A3C65CE9EA15}" type="datetimeFigureOut">
              <a:rPr lang="ru-RU" smtClean="0"/>
              <a:t>02.10.2013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F2C2A-FCCF-40C5-997D-BAB71AD3FF2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346B5-A72C-42C5-8232-A3C65CE9EA15}" type="datetimeFigureOut">
              <a:rPr lang="ru-RU" smtClean="0"/>
              <a:t>02.10.2013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F2C2A-FCCF-40C5-997D-BAB71AD3FF2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346B5-A72C-42C5-8232-A3C65CE9EA15}" type="datetimeFigureOut">
              <a:rPr lang="ru-RU" smtClean="0"/>
              <a:t>02.10.2013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F2C2A-FCCF-40C5-997D-BAB71AD3FF2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346B5-A72C-42C5-8232-A3C65CE9EA15}" type="datetimeFigureOut">
              <a:rPr lang="ru-RU" smtClean="0"/>
              <a:t>02.10.2013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F2C2A-FCCF-40C5-997D-BAB71AD3FF2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346B5-A72C-42C5-8232-A3C65CE9EA15}" type="datetimeFigureOut">
              <a:rPr lang="ru-RU" smtClean="0"/>
              <a:t>02.10.2013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F2C2A-FCCF-40C5-997D-BAB71AD3FF2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346B5-A72C-42C5-8232-A3C65CE9EA15}" type="datetimeFigureOut">
              <a:rPr lang="ru-RU" smtClean="0"/>
              <a:t>02.10.2013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F2C2A-FCCF-40C5-997D-BAB71AD3FF2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C346B5-A72C-42C5-8232-A3C65CE9EA15}" type="datetimeFigureOut">
              <a:rPr lang="ru-RU" smtClean="0"/>
              <a:t>02.10.2013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7F2C2A-FCCF-40C5-997D-BAB71AD3FF2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4Д-турслёт.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DC108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DC108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DC108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DC108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DC108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DC108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DC108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</Words>
  <Application>Microsoft Office PowerPoint</Application>
  <PresentationFormat>Экран (4:3)</PresentationFormat>
  <Paragraphs>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4Д-турслёт.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4Д-турслёт.</dc:title>
  <dc:creator>Татьяна</dc:creator>
  <cp:lastModifiedBy>Татьяна</cp:lastModifiedBy>
  <cp:revision>1</cp:revision>
  <dcterms:created xsi:type="dcterms:W3CDTF">2013-10-02T13:47:34Z</dcterms:created>
  <dcterms:modified xsi:type="dcterms:W3CDTF">2013-10-02T13:50:46Z</dcterms:modified>
</cp:coreProperties>
</file>