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57" r:id="rId4"/>
    <p:sldId id="258" r:id="rId5"/>
    <p:sldId id="269" r:id="rId6"/>
    <p:sldId id="271" r:id="rId7"/>
    <p:sldId id="267" r:id="rId8"/>
    <p:sldId id="266" r:id="rId9"/>
    <p:sldId id="272" r:id="rId10"/>
    <p:sldId id="265" r:id="rId11"/>
    <p:sldId id="264" r:id="rId12"/>
    <p:sldId id="263" r:id="rId13"/>
    <p:sldId id="262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 autoAdjust="0"/>
    <p:restoredTop sz="94709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A2273-15EC-464E-933A-5F7303BC5598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28EF9-6C0B-4342-9CA2-2629C5647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2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28EF9-6C0B-4342-9CA2-2629C56473C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28EF9-6C0B-4342-9CA2-2629C56473C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28EF9-6C0B-4342-9CA2-2629C56473C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28EF9-6C0B-4342-9CA2-2629C56473C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28EF9-6C0B-4342-9CA2-2629C56473C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28EF9-6C0B-4342-9CA2-2629C56473C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28EF9-6C0B-4342-9CA2-2629C56473C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28EF9-6C0B-4342-9CA2-2629C56473C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28EF9-6C0B-4342-9CA2-2629C56473C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28EF9-6C0B-4342-9CA2-2629C56473C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28EF9-6C0B-4342-9CA2-2629C56473C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28EF9-6C0B-4342-9CA2-2629C56473C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28EF9-6C0B-4342-9CA2-2629C56473C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D8BE-D118-4F6A-BC22-B9E266CB15FB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5D8C-4E07-4197-BB97-2E5680846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D8BE-D118-4F6A-BC22-B9E266CB15FB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5D8C-4E07-4197-BB97-2E5680846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D8BE-D118-4F6A-BC22-B9E266CB15FB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5D8C-4E07-4197-BB97-2E5680846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D8BE-D118-4F6A-BC22-B9E266CB15FB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5D8C-4E07-4197-BB97-2E5680846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D8BE-D118-4F6A-BC22-B9E266CB15FB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5D8C-4E07-4197-BB97-2E5680846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D8BE-D118-4F6A-BC22-B9E266CB15FB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5D8C-4E07-4197-BB97-2E5680846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D8BE-D118-4F6A-BC22-B9E266CB15FB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5D8C-4E07-4197-BB97-2E5680846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D8BE-D118-4F6A-BC22-B9E266CB15FB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5D8C-4E07-4197-BB97-2E5680846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D8BE-D118-4F6A-BC22-B9E266CB15FB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5D8C-4E07-4197-BB97-2E5680846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D8BE-D118-4F6A-BC22-B9E266CB15FB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5D8C-4E07-4197-BB97-2E5680846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D8BE-D118-4F6A-BC22-B9E266CB15FB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5D8C-4E07-4197-BB97-2E5680846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AD8BE-D118-4F6A-BC22-B9E266CB15FB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15D8C-4E07-4197-BB97-2E5680846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ИМПЕРИЯ КАРЛА ВЕЛИКОГО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571744"/>
            <a:ext cx="4204228" cy="1429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Новые правители.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Войны и походы Карла Великого.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Император и его империя.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643050"/>
            <a:ext cx="321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План: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00834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Чупров Л.А. МОУ СШ №3 с. Камень-Рыболов Ханкайского района Приморского края</a:t>
            </a:r>
            <a:endParaRPr lang="ru-RU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142984"/>
            <a:ext cx="4214830" cy="52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Рамка 8"/>
          <p:cNvSpPr/>
          <p:nvPr/>
        </p:nvSpPr>
        <p:spPr>
          <a:xfrm>
            <a:off x="714348" y="5786454"/>
            <a:ext cx="2571768" cy="50006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Урок 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3251231" cy="642942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25 декабря 800 г. </a:t>
            </a:r>
            <a:r>
              <a:rPr lang="ru-RU" dirty="0"/>
              <a:t>папа Лев </a:t>
            </a:r>
            <a:r>
              <a:rPr lang="ru-RU" b="1" dirty="0"/>
              <a:t>III </a:t>
            </a:r>
            <a:r>
              <a:rPr lang="ru-RU" dirty="0"/>
              <a:t>в соборе св. Петра </a:t>
            </a:r>
            <a:r>
              <a:rPr lang="ru-RU" dirty="0" smtClean="0"/>
              <a:t>провозгласил </a:t>
            </a:r>
            <a:r>
              <a:rPr lang="ru-RU" dirty="0"/>
              <a:t>прибывшего в Рим улаживать очередные конфликты Карла Великого императором.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Спустя </a:t>
            </a:r>
            <a:r>
              <a:rPr lang="ru-RU" dirty="0"/>
              <a:t>324 </a:t>
            </a:r>
            <a:r>
              <a:rPr lang="ru-RU" dirty="0" smtClean="0"/>
              <a:t>года </a:t>
            </a:r>
            <a:r>
              <a:rPr lang="ru-RU" dirty="0"/>
              <a:t>после падения Западной Римской империи на карте Европы появилось государство, именуемое империей.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Это </a:t>
            </a:r>
            <a:r>
              <a:rPr lang="ru-RU" dirty="0"/>
              <a:t>была империя Карла Великого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Он </a:t>
            </a:r>
            <a:r>
              <a:rPr lang="ru-RU" dirty="0"/>
              <a:t>отнесся к этому событию очень серьезно.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В </a:t>
            </a:r>
            <a:r>
              <a:rPr lang="ru-RU" dirty="0"/>
              <a:t>«</a:t>
            </a:r>
            <a:r>
              <a:rPr lang="ru-RU" dirty="0" smtClean="0"/>
              <a:t>обновлении </a:t>
            </a:r>
            <a:r>
              <a:rPr lang="ru-RU" dirty="0"/>
              <a:t>Римской империи» Карл Великий увидел </a:t>
            </a:r>
            <a:r>
              <a:rPr lang="ru-RU" dirty="0" smtClean="0"/>
              <a:t>начало </a:t>
            </a:r>
            <a:r>
              <a:rPr lang="ru-RU" dirty="0"/>
              <a:t>пути к созданию единого европейского </a:t>
            </a:r>
            <a:r>
              <a:rPr lang="ru-RU" dirty="0" smtClean="0"/>
              <a:t>государства</a:t>
            </a:r>
            <a:r>
              <a:rPr lang="ru-RU" dirty="0"/>
              <a:t>, объединяющего все христианские народы Европы.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Быть </a:t>
            </a:r>
            <a:r>
              <a:rPr lang="ru-RU" dirty="0"/>
              <a:t>может, это рождалась идея европейского </a:t>
            </a:r>
            <a:r>
              <a:rPr lang="ru-RU" dirty="0" smtClean="0"/>
              <a:t>единства</a:t>
            </a:r>
            <a:r>
              <a:rPr lang="ru-RU" dirty="0"/>
              <a:t>, не осуществленная и поныне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278606"/>
            <a:ext cx="5354668" cy="643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олилиния 8"/>
          <p:cNvSpPr/>
          <p:nvPr/>
        </p:nvSpPr>
        <p:spPr>
          <a:xfrm>
            <a:off x="3971499" y="707371"/>
            <a:ext cx="4789002" cy="4929154"/>
          </a:xfrm>
          <a:custGeom>
            <a:avLst/>
            <a:gdLst>
              <a:gd name="connsiteX0" fmla="*/ 3452883 w 4789002"/>
              <a:gd name="connsiteY0" fmla="*/ 247972 h 4929154"/>
              <a:gd name="connsiteX1" fmla="*/ 3480179 w 4789002"/>
              <a:gd name="connsiteY1" fmla="*/ 288916 h 4929154"/>
              <a:gd name="connsiteX2" fmla="*/ 3562065 w 4789002"/>
              <a:gd name="connsiteY2" fmla="*/ 316211 h 4929154"/>
              <a:gd name="connsiteX3" fmla="*/ 3603008 w 4789002"/>
              <a:gd name="connsiteY3" fmla="*/ 357154 h 4929154"/>
              <a:gd name="connsiteX4" fmla="*/ 3698543 w 4789002"/>
              <a:gd name="connsiteY4" fmla="*/ 411745 h 4929154"/>
              <a:gd name="connsiteX5" fmla="*/ 3739486 w 4789002"/>
              <a:gd name="connsiteY5" fmla="*/ 452689 h 4929154"/>
              <a:gd name="connsiteX6" fmla="*/ 3753134 w 4789002"/>
              <a:gd name="connsiteY6" fmla="*/ 493632 h 4929154"/>
              <a:gd name="connsiteX7" fmla="*/ 3739486 w 4789002"/>
              <a:gd name="connsiteY7" fmla="*/ 1094133 h 4929154"/>
              <a:gd name="connsiteX8" fmla="*/ 3712191 w 4789002"/>
              <a:gd name="connsiteY8" fmla="*/ 1135077 h 4929154"/>
              <a:gd name="connsiteX9" fmla="*/ 3671247 w 4789002"/>
              <a:gd name="connsiteY9" fmla="*/ 1216963 h 4929154"/>
              <a:gd name="connsiteX10" fmla="*/ 3671247 w 4789002"/>
              <a:gd name="connsiteY10" fmla="*/ 1367089 h 4929154"/>
              <a:gd name="connsiteX11" fmla="*/ 3712191 w 4789002"/>
              <a:gd name="connsiteY11" fmla="*/ 1394384 h 4929154"/>
              <a:gd name="connsiteX12" fmla="*/ 3739486 w 4789002"/>
              <a:gd name="connsiteY12" fmla="*/ 1435328 h 4929154"/>
              <a:gd name="connsiteX13" fmla="*/ 3821373 w 4789002"/>
              <a:gd name="connsiteY13" fmla="*/ 1503566 h 4929154"/>
              <a:gd name="connsiteX14" fmla="*/ 3916907 w 4789002"/>
              <a:gd name="connsiteY14" fmla="*/ 1640044 h 4929154"/>
              <a:gd name="connsiteX15" fmla="*/ 3998794 w 4789002"/>
              <a:gd name="connsiteY15" fmla="*/ 1708283 h 4929154"/>
              <a:gd name="connsiteX16" fmla="*/ 4026089 w 4789002"/>
              <a:gd name="connsiteY16" fmla="*/ 1749226 h 4929154"/>
              <a:gd name="connsiteX17" fmla="*/ 4148919 w 4789002"/>
              <a:gd name="connsiteY17" fmla="*/ 1858408 h 4929154"/>
              <a:gd name="connsiteX18" fmla="*/ 4258101 w 4789002"/>
              <a:gd name="connsiteY18" fmla="*/ 1981238 h 4929154"/>
              <a:gd name="connsiteX19" fmla="*/ 4339988 w 4789002"/>
              <a:gd name="connsiteY19" fmla="*/ 2049477 h 4929154"/>
              <a:gd name="connsiteX20" fmla="*/ 4380931 w 4789002"/>
              <a:gd name="connsiteY20" fmla="*/ 2063125 h 4929154"/>
              <a:gd name="connsiteX21" fmla="*/ 4503761 w 4789002"/>
              <a:gd name="connsiteY21" fmla="*/ 1967590 h 4929154"/>
              <a:gd name="connsiteX22" fmla="*/ 4735773 w 4789002"/>
              <a:gd name="connsiteY22" fmla="*/ 1981238 h 4929154"/>
              <a:gd name="connsiteX23" fmla="*/ 4749420 w 4789002"/>
              <a:gd name="connsiteY23" fmla="*/ 2076772 h 4929154"/>
              <a:gd name="connsiteX24" fmla="*/ 4776716 w 4789002"/>
              <a:gd name="connsiteY24" fmla="*/ 2568092 h 4929154"/>
              <a:gd name="connsiteX25" fmla="*/ 4735773 w 4789002"/>
              <a:gd name="connsiteY25" fmla="*/ 2895638 h 4929154"/>
              <a:gd name="connsiteX26" fmla="*/ 4708477 w 4789002"/>
              <a:gd name="connsiteY26" fmla="*/ 2977525 h 4929154"/>
              <a:gd name="connsiteX27" fmla="*/ 4694829 w 4789002"/>
              <a:gd name="connsiteY27" fmla="*/ 3018468 h 4929154"/>
              <a:gd name="connsiteX28" fmla="*/ 4681182 w 4789002"/>
              <a:gd name="connsiteY28" fmla="*/ 3168593 h 4929154"/>
              <a:gd name="connsiteX29" fmla="*/ 4653886 w 4789002"/>
              <a:gd name="connsiteY29" fmla="*/ 3209536 h 4929154"/>
              <a:gd name="connsiteX30" fmla="*/ 4612943 w 4789002"/>
              <a:gd name="connsiteY30" fmla="*/ 3250480 h 4929154"/>
              <a:gd name="connsiteX31" fmla="*/ 4503761 w 4789002"/>
              <a:gd name="connsiteY31" fmla="*/ 3277775 h 4929154"/>
              <a:gd name="connsiteX32" fmla="*/ 4462817 w 4789002"/>
              <a:gd name="connsiteY32" fmla="*/ 3455196 h 4929154"/>
              <a:gd name="connsiteX33" fmla="*/ 4394579 w 4789002"/>
              <a:gd name="connsiteY33" fmla="*/ 3523435 h 4929154"/>
              <a:gd name="connsiteX34" fmla="*/ 4299044 w 4789002"/>
              <a:gd name="connsiteY34" fmla="*/ 3482492 h 4929154"/>
              <a:gd name="connsiteX35" fmla="*/ 4271749 w 4789002"/>
              <a:gd name="connsiteY35" fmla="*/ 3400605 h 4929154"/>
              <a:gd name="connsiteX36" fmla="*/ 4258101 w 4789002"/>
              <a:gd name="connsiteY36" fmla="*/ 3223184 h 4929154"/>
              <a:gd name="connsiteX37" fmla="*/ 3985146 w 4789002"/>
              <a:gd name="connsiteY37" fmla="*/ 3291423 h 4929154"/>
              <a:gd name="connsiteX38" fmla="*/ 3957850 w 4789002"/>
              <a:gd name="connsiteY38" fmla="*/ 3332366 h 4929154"/>
              <a:gd name="connsiteX39" fmla="*/ 3957850 w 4789002"/>
              <a:gd name="connsiteY39" fmla="*/ 3646265 h 4929154"/>
              <a:gd name="connsiteX40" fmla="*/ 3985146 w 4789002"/>
              <a:gd name="connsiteY40" fmla="*/ 3728151 h 4929154"/>
              <a:gd name="connsiteX41" fmla="*/ 3998794 w 4789002"/>
              <a:gd name="connsiteY41" fmla="*/ 3769095 h 4929154"/>
              <a:gd name="connsiteX42" fmla="*/ 4039737 w 4789002"/>
              <a:gd name="connsiteY42" fmla="*/ 3850981 h 4929154"/>
              <a:gd name="connsiteX43" fmla="*/ 4121623 w 4789002"/>
              <a:gd name="connsiteY43" fmla="*/ 3932868 h 4929154"/>
              <a:gd name="connsiteX44" fmla="*/ 4162567 w 4789002"/>
              <a:gd name="connsiteY44" fmla="*/ 3973811 h 4929154"/>
              <a:gd name="connsiteX45" fmla="*/ 4189862 w 4789002"/>
              <a:gd name="connsiteY45" fmla="*/ 4014754 h 4929154"/>
              <a:gd name="connsiteX46" fmla="*/ 4271749 w 4789002"/>
              <a:gd name="connsiteY46" fmla="*/ 4069345 h 4929154"/>
              <a:gd name="connsiteX47" fmla="*/ 4312692 w 4789002"/>
              <a:gd name="connsiteY47" fmla="*/ 4110289 h 4929154"/>
              <a:gd name="connsiteX48" fmla="*/ 4394579 w 4789002"/>
              <a:gd name="connsiteY48" fmla="*/ 4164880 h 4929154"/>
              <a:gd name="connsiteX49" fmla="*/ 4435522 w 4789002"/>
              <a:gd name="connsiteY49" fmla="*/ 4192175 h 4929154"/>
              <a:gd name="connsiteX50" fmla="*/ 4435522 w 4789002"/>
              <a:gd name="connsiteY50" fmla="*/ 4506074 h 4929154"/>
              <a:gd name="connsiteX51" fmla="*/ 4408226 w 4789002"/>
              <a:gd name="connsiteY51" fmla="*/ 4547017 h 4929154"/>
              <a:gd name="connsiteX52" fmla="*/ 4380931 w 4789002"/>
              <a:gd name="connsiteY52" fmla="*/ 4628904 h 4929154"/>
              <a:gd name="connsiteX53" fmla="*/ 4367283 w 4789002"/>
              <a:gd name="connsiteY53" fmla="*/ 4683495 h 4929154"/>
              <a:gd name="connsiteX54" fmla="*/ 4312692 w 4789002"/>
              <a:gd name="connsiteY54" fmla="*/ 4765381 h 4929154"/>
              <a:gd name="connsiteX55" fmla="*/ 4285397 w 4789002"/>
              <a:gd name="connsiteY55" fmla="*/ 4806325 h 4929154"/>
              <a:gd name="connsiteX56" fmla="*/ 4271749 w 4789002"/>
              <a:gd name="connsiteY56" fmla="*/ 4847268 h 4929154"/>
              <a:gd name="connsiteX57" fmla="*/ 4258101 w 4789002"/>
              <a:gd name="connsiteY57" fmla="*/ 4901859 h 4929154"/>
              <a:gd name="connsiteX58" fmla="*/ 4217158 w 4789002"/>
              <a:gd name="connsiteY58" fmla="*/ 4929154 h 4929154"/>
              <a:gd name="connsiteX59" fmla="*/ 4176214 w 4789002"/>
              <a:gd name="connsiteY59" fmla="*/ 4915507 h 4929154"/>
              <a:gd name="connsiteX60" fmla="*/ 4121623 w 4789002"/>
              <a:gd name="connsiteY60" fmla="*/ 4819972 h 4929154"/>
              <a:gd name="connsiteX61" fmla="*/ 4053385 w 4789002"/>
              <a:gd name="connsiteY61" fmla="*/ 4724438 h 4929154"/>
              <a:gd name="connsiteX62" fmla="*/ 3957850 w 4789002"/>
              <a:gd name="connsiteY62" fmla="*/ 4601608 h 4929154"/>
              <a:gd name="connsiteX63" fmla="*/ 3930555 w 4789002"/>
              <a:gd name="connsiteY63" fmla="*/ 4560665 h 4929154"/>
              <a:gd name="connsiteX64" fmla="*/ 3807725 w 4789002"/>
              <a:gd name="connsiteY64" fmla="*/ 4451483 h 4929154"/>
              <a:gd name="connsiteX65" fmla="*/ 3780429 w 4789002"/>
              <a:gd name="connsiteY65" fmla="*/ 4410539 h 4929154"/>
              <a:gd name="connsiteX66" fmla="*/ 3684895 w 4789002"/>
              <a:gd name="connsiteY66" fmla="*/ 4355948 h 4929154"/>
              <a:gd name="connsiteX67" fmla="*/ 3643952 w 4789002"/>
              <a:gd name="connsiteY67" fmla="*/ 4328653 h 4929154"/>
              <a:gd name="connsiteX68" fmla="*/ 3603008 w 4789002"/>
              <a:gd name="connsiteY68" fmla="*/ 4246766 h 4929154"/>
              <a:gd name="connsiteX69" fmla="*/ 3575713 w 4789002"/>
              <a:gd name="connsiteY69" fmla="*/ 4205823 h 4929154"/>
              <a:gd name="connsiteX70" fmla="*/ 3562065 w 4789002"/>
              <a:gd name="connsiteY70" fmla="*/ 4164880 h 4929154"/>
              <a:gd name="connsiteX71" fmla="*/ 3507474 w 4789002"/>
              <a:gd name="connsiteY71" fmla="*/ 4082993 h 4929154"/>
              <a:gd name="connsiteX72" fmla="*/ 3480179 w 4789002"/>
              <a:gd name="connsiteY72" fmla="*/ 4042050 h 4929154"/>
              <a:gd name="connsiteX73" fmla="*/ 3466531 w 4789002"/>
              <a:gd name="connsiteY73" fmla="*/ 4001107 h 4929154"/>
              <a:gd name="connsiteX74" fmla="*/ 3425588 w 4789002"/>
              <a:gd name="connsiteY74" fmla="*/ 3973811 h 4929154"/>
              <a:gd name="connsiteX75" fmla="*/ 3384644 w 4789002"/>
              <a:gd name="connsiteY75" fmla="*/ 3932868 h 4929154"/>
              <a:gd name="connsiteX76" fmla="*/ 3302758 w 4789002"/>
              <a:gd name="connsiteY76" fmla="*/ 3878277 h 4929154"/>
              <a:gd name="connsiteX77" fmla="*/ 3193576 w 4789002"/>
              <a:gd name="connsiteY77" fmla="*/ 3837333 h 4929154"/>
              <a:gd name="connsiteX78" fmla="*/ 2975211 w 4789002"/>
              <a:gd name="connsiteY78" fmla="*/ 3850981 h 4929154"/>
              <a:gd name="connsiteX79" fmla="*/ 2852382 w 4789002"/>
              <a:gd name="connsiteY79" fmla="*/ 3932868 h 4929154"/>
              <a:gd name="connsiteX80" fmla="*/ 2770495 w 4789002"/>
              <a:gd name="connsiteY80" fmla="*/ 3973811 h 4929154"/>
              <a:gd name="connsiteX81" fmla="*/ 2647665 w 4789002"/>
              <a:gd name="connsiteY81" fmla="*/ 4055698 h 4929154"/>
              <a:gd name="connsiteX82" fmla="*/ 2606722 w 4789002"/>
              <a:gd name="connsiteY82" fmla="*/ 4082993 h 4929154"/>
              <a:gd name="connsiteX83" fmla="*/ 2483892 w 4789002"/>
              <a:gd name="connsiteY83" fmla="*/ 4178528 h 4929154"/>
              <a:gd name="connsiteX84" fmla="*/ 2442949 w 4789002"/>
              <a:gd name="connsiteY84" fmla="*/ 4192175 h 4929154"/>
              <a:gd name="connsiteX85" fmla="*/ 2361062 w 4789002"/>
              <a:gd name="connsiteY85" fmla="*/ 4233119 h 4929154"/>
              <a:gd name="connsiteX86" fmla="*/ 2320119 w 4789002"/>
              <a:gd name="connsiteY86" fmla="*/ 4205823 h 4929154"/>
              <a:gd name="connsiteX87" fmla="*/ 2238232 w 4789002"/>
              <a:gd name="connsiteY87" fmla="*/ 4164880 h 4929154"/>
              <a:gd name="connsiteX88" fmla="*/ 2115402 w 4789002"/>
              <a:gd name="connsiteY88" fmla="*/ 4069345 h 4929154"/>
              <a:gd name="connsiteX89" fmla="*/ 1978925 w 4789002"/>
              <a:gd name="connsiteY89" fmla="*/ 4042050 h 4929154"/>
              <a:gd name="connsiteX90" fmla="*/ 1787856 w 4789002"/>
              <a:gd name="connsiteY90" fmla="*/ 4042050 h 4929154"/>
              <a:gd name="connsiteX91" fmla="*/ 1746913 w 4789002"/>
              <a:gd name="connsiteY91" fmla="*/ 4082993 h 4929154"/>
              <a:gd name="connsiteX92" fmla="*/ 1678674 w 4789002"/>
              <a:gd name="connsiteY92" fmla="*/ 4219471 h 4929154"/>
              <a:gd name="connsiteX93" fmla="*/ 1678674 w 4789002"/>
              <a:gd name="connsiteY93" fmla="*/ 4219471 h 4929154"/>
              <a:gd name="connsiteX94" fmla="*/ 1665026 w 4789002"/>
              <a:gd name="connsiteY94" fmla="*/ 4260414 h 4929154"/>
              <a:gd name="connsiteX95" fmla="*/ 1610435 w 4789002"/>
              <a:gd name="connsiteY95" fmla="*/ 4342301 h 4929154"/>
              <a:gd name="connsiteX96" fmla="*/ 1596788 w 4789002"/>
              <a:gd name="connsiteY96" fmla="*/ 4383244 h 4929154"/>
              <a:gd name="connsiteX97" fmla="*/ 1542197 w 4789002"/>
              <a:gd name="connsiteY97" fmla="*/ 4465130 h 4929154"/>
              <a:gd name="connsiteX98" fmla="*/ 1514901 w 4789002"/>
              <a:gd name="connsiteY98" fmla="*/ 4574313 h 4929154"/>
              <a:gd name="connsiteX99" fmla="*/ 1501253 w 4789002"/>
              <a:gd name="connsiteY99" fmla="*/ 4615256 h 4929154"/>
              <a:gd name="connsiteX100" fmla="*/ 1446662 w 4789002"/>
              <a:gd name="connsiteY100" fmla="*/ 4697142 h 4929154"/>
              <a:gd name="connsiteX101" fmla="*/ 1405719 w 4789002"/>
              <a:gd name="connsiteY101" fmla="*/ 4779029 h 4929154"/>
              <a:gd name="connsiteX102" fmla="*/ 1392071 w 4789002"/>
              <a:gd name="connsiteY102" fmla="*/ 4819972 h 4929154"/>
              <a:gd name="connsiteX103" fmla="*/ 1310185 w 4789002"/>
              <a:gd name="connsiteY103" fmla="*/ 4874563 h 4929154"/>
              <a:gd name="connsiteX104" fmla="*/ 1201002 w 4789002"/>
              <a:gd name="connsiteY104" fmla="*/ 4860916 h 4929154"/>
              <a:gd name="connsiteX105" fmla="*/ 1160059 w 4789002"/>
              <a:gd name="connsiteY105" fmla="*/ 4819972 h 4929154"/>
              <a:gd name="connsiteX106" fmla="*/ 1078173 w 4789002"/>
              <a:gd name="connsiteY106" fmla="*/ 4765381 h 4929154"/>
              <a:gd name="connsiteX107" fmla="*/ 1037229 w 4789002"/>
              <a:gd name="connsiteY107" fmla="*/ 4724438 h 4929154"/>
              <a:gd name="connsiteX108" fmla="*/ 1009934 w 4789002"/>
              <a:gd name="connsiteY108" fmla="*/ 4683495 h 4929154"/>
              <a:gd name="connsiteX109" fmla="*/ 968991 w 4789002"/>
              <a:gd name="connsiteY109" fmla="*/ 4656199 h 4929154"/>
              <a:gd name="connsiteX110" fmla="*/ 928047 w 4789002"/>
              <a:gd name="connsiteY110" fmla="*/ 4615256 h 4929154"/>
              <a:gd name="connsiteX111" fmla="*/ 846161 w 4789002"/>
              <a:gd name="connsiteY111" fmla="*/ 4560665 h 4929154"/>
              <a:gd name="connsiteX112" fmla="*/ 736979 w 4789002"/>
              <a:gd name="connsiteY112" fmla="*/ 4478778 h 4929154"/>
              <a:gd name="connsiteX113" fmla="*/ 696035 w 4789002"/>
              <a:gd name="connsiteY113" fmla="*/ 4451483 h 4929154"/>
              <a:gd name="connsiteX114" fmla="*/ 641444 w 4789002"/>
              <a:gd name="connsiteY114" fmla="*/ 4437835 h 4929154"/>
              <a:gd name="connsiteX115" fmla="*/ 600501 w 4789002"/>
              <a:gd name="connsiteY115" fmla="*/ 4410539 h 4929154"/>
              <a:gd name="connsiteX116" fmla="*/ 559558 w 4789002"/>
              <a:gd name="connsiteY116" fmla="*/ 4396892 h 4929154"/>
              <a:gd name="connsiteX117" fmla="*/ 477671 w 4789002"/>
              <a:gd name="connsiteY117" fmla="*/ 4342301 h 4929154"/>
              <a:gd name="connsiteX118" fmla="*/ 436728 w 4789002"/>
              <a:gd name="connsiteY118" fmla="*/ 4315005 h 4929154"/>
              <a:gd name="connsiteX119" fmla="*/ 395785 w 4789002"/>
              <a:gd name="connsiteY119" fmla="*/ 4301357 h 4929154"/>
              <a:gd name="connsiteX120" fmla="*/ 191068 w 4789002"/>
              <a:gd name="connsiteY120" fmla="*/ 4315005 h 4929154"/>
              <a:gd name="connsiteX121" fmla="*/ 150125 w 4789002"/>
              <a:gd name="connsiteY121" fmla="*/ 4342301 h 4929154"/>
              <a:gd name="connsiteX122" fmla="*/ 95534 w 4789002"/>
              <a:gd name="connsiteY122" fmla="*/ 4315005 h 4929154"/>
              <a:gd name="connsiteX123" fmla="*/ 13647 w 4789002"/>
              <a:gd name="connsiteY123" fmla="*/ 4246766 h 4929154"/>
              <a:gd name="connsiteX124" fmla="*/ 0 w 4789002"/>
              <a:gd name="connsiteY124" fmla="*/ 4205823 h 4929154"/>
              <a:gd name="connsiteX125" fmla="*/ 13647 w 4789002"/>
              <a:gd name="connsiteY125" fmla="*/ 4151232 h 4929154"/>
              <a:gd name="connsiteX126" fmla="*/ 95534 w 4789002"/>
              <a:gd name="connsiteY126" fmla="*/ 4082993 h 4929154"/>
              <a:gd name="connsiteX127" fmla="*/ 150125 w 4789002"/>
              <a:gd name="connsiteY127" fmla="*/ 4001107 h 4929154"/>
              <a:gd name="connsiteX128" fmla="*/ 177420 w 4789002"/>
              <a:gd name="connsiteY128" fmla="*/ 3960163 h 4929154"/>
              <a:gd name="connsiteX129" fmla="*/ 218364 w 4789002"/>
              <a:gd name="connsiteY129" fmla="*/ 3878277 h 4929154"/>
              <a:gd name="connsiteX130" fmla="*/ 259307 w 4789002"/>
              <a:gd name="connsiteY130" fmla="*/ 3714504 h 4929154"/>
              <a:gd name="connsiteX131" fmla="*/ 286602 w 4789002"/>
              <a:gd name="connsiteY131" fmla="*/ 3632617 h 4929154"/>
              <a:gd name="connsiteX132" fmla="*/ 300250 w 4789002"/>
              <a:gd name="connsiteY132" fmla="*/ 3591674 h 4929154"/>
              <a:gd name="connsiteX133" fmla="*/ 341194 w 4789002"/>
              <a:gd name="connsiteY133" fmla="*/ 3509787 h 4929154"/>
              <a:gd name="connsiteX134" fmla="*/ 354841 w 4789002"/>
              <a:gd name="connsiteY134" fmla="*/ 3400605 h 4929154"/>
              <a:gd name="connsiteX135" fmla="*/ 382137 w 4789002"/>
              <a:gd name="connsiteY135" fmla="*/ 3359662 h 4929154"/>
              <a:gd name="connsiteX136" fmla="*/ 395785 w 4789002"/>
              <a:gd name="connsiteY136" fmla="*/ 3318719 h 4929154"/>
              <a:gd name="connsiteX137" fmla="*/ 423080 w 4789002"/>
              <a:gd name="connsiteY137" fmla="*/ 3141298 h 4929154"/>
              <a:gd name="connsiteX138" fmla="*/ 450376 w 4789002"/>
              <a:gd name="connsiteY138" fmla="*/ 2991172 h 4929154"/>
              <a:gd name="connsiteX139" fmla="*/ 382137 w 4789002"/>
              <a:gd name="connsiteY139" fmla="*/ 2772808 h 4929154"/>
              <a:gd name="connsiteX140" fmla="*/ 300250 w 4789002"/>
              <a:gd name="connsiteY140" fmla="*/ 2690922 h 4929154"/>
              <a:gd name="connsiteX141" fmla="*/ 259307 w 4789002"/>
              <a:gd name="connsiteY141" fmla="*/ 2649978 h 4929154"/>
              <a:gd name="connsiteX142" fmla="*/ 272955 w 4789002"/>
              <a:gd name="connsiteY142" fmla="*/ 2568092 h 4929154"/>
              <a:gd name="connsiteX143" fmla="*/ 354841 w 4789002"/>
              <a:gd name="connsiteY143" fmla="*/ 2527148 h 4929154"/>
              <a:gd name="connsiteX144" fmla="*/ 395785 w 4789002"/>
              <a:gd name="connsiteY144" fmla="*/ 2540796 h 4929154"/>
              <a:gd name="connsiteX145" fmla="*/ 491319 w 4789002"/>
              <a:gd name="connsiteY145" fmla="*/ 2527148 h 4929154"/>
              <a:gd name="connsiteX146" fmla="*/ 614149 w 4789002"/>
              <a:gd name="connsiteY146" fmla="*/ 2431614 h 4929154"/>
              <a:gd name="connsiteX147" fmla="*/ 641444 w 4789002"/>
              <a:gd name="connsiteY147" fmla="*/ 2322432 h 4929154"/>
              <a:gd name="connsiteX148" fmla="*/ 655092 w 4789002"/>
              <a:gd name="connsiteY148" fmla="*/ 2145011 h 4929154"/>
              <a:gd name="connsiteX149" fmla="*/ 682388 w 4789002"/>
              <a:gd name="connsiteY149" fmla="*/ 2063125 h 4929154"/>
              <a:gd name="connsiteX150" fmla="*/ 696035 w 4789002"/>
              <a:gd name="connsiteY150" fmla="*/ 2022181 h 4929154"/>
              <a:gd name="connsiteX151" fmla="*/ 573205 w 4789002"/>
              <a:gd name="connsiteY151" fmla="*/ 1912999 h 4929154"/>
              <a:gd name="connsiteX152" fmla="*/ 545910 w 4789002"/>
              <a:gd name="connsiteY152" fmla="*/ 1872056 h 4929154"/>
              <a:gd name="connsiteX153" fmla="*/ 504967 w 4789002"/>
              <a:gd name="connsiteY153" fmla="*/ 1790169 h 4929154"/>
              <a:gd name="connsiteX154" fmla="*/ 518614 w 4789002"/>
              <a:gd name="connsiteY154" fmla="*/ 1489919 h 4929154"/>
              <a:gd name="connsiteX155" fmla="*/ 614149 w 4789002"/>
              <a:gd name="connsiteY155" fmla="*/ 1503566 h 4929154"/>
              <a:gd name="connsiteX156" fmla="*/ 682388 w 4789002"/>
              <a:gd name="connsiteY156" fmla="*/ 1585453 h 4929154"/>
              <a:gd name="connsiteX157" fmla="*/ 777922 w 4789002"/>
              <a:gd name="connsiteY157" fmla="*/ 1667339 h 4929154"/>
              <a:gd name="connsiteX158" fmla="*/ 805217 w 4789002"/>
              <a:gd name="connsiteY158" fmla="*/ 1708283 h 4929154"/>
              <a:gd name="connsiteX159" fmla="*/ 900752 w 4789002"/>
              <a:gd name="connsiteY159" fmla="*/ 1708283 h 4929154"/>
              <a:gd name="connsiteX160" fmla="*/ 941695 w 4789002"/>
              <a:gd name="connsiteY160" fmla="*/ 1694635 h 4929154"/>
              <a:gd name="connsiteX161" fmla="*/ 982638 w 4789002"/>
              <a:gd name="connsiteY161" fmla="*/ 1653692 h 4929154"/>
              <a:gd name="connsiteX162" fmla="*/ 1064525 w 4789002"/>
              <a:gd name="connsiteY162" fmla="*/ 1599101 h 4929154"/>
              <a:gd name="connsiteX163" fmla="*/ 1078173 w 4789002"/>
              <a:gd name="connsiteY163" fmla="*/ 1530862 h 4929154"/>
              <a:gd name="connsiteX164" fmla="*/ 1119116 w 4789002"/>
              <a:gd name="connsiteY164" fmla="*/ 1503566 h 4929154"/>
              <a:gd name="connsiteX165" fmla="*/ 1269241 w 4789002"/>
              <a:gd name="connsiteY165" fmla="*/ 1462623 h 4929154"/>
              <a:gd name="connsiteX166" fmla="*/ 1323832 w 4789002"/>
              <a:gd name="connsiteY166" fmla="*/ 1448975 h 4929154"/>
              <a:gd name="connsiteX167" fmla="*/ 1337480 w 4789002"/>
              <a:gd name="connsiteY167" fmla="*/ 1408032 h 4929154"/>
              <a:gd name="connsiteX168" fmla="*/ 1392071 w 4789002"/>
              <a:gd name="connsiteY168" fmla="*/ 1148725 h 4929154"/>
              <a:gd name="connsiteX169" fmla="*/ 1433014 w 4789002"/>
              <a:gd name="connsiteY169" fmla="*/ 1135077 h 4929154"/>
              <a:gd name="connsiteX170" fmla="*/ 1514901 w 4789002"/>
              <a:gd name="connsiteY170" fmla="*/ 1080486 h 4929154"/>
              <a:gd name="connsiteX171" fmla="*/ 1596788 w 4789002"/>
              <a:gd name="connsiteY171" fmla="*/ 1053190 h 4929154"/>
              <a:gd name="connsiteX172" fmla="*/ 1637731 w 4789002"/>
              <a:gd name="connsiteY172" fmla="*/ 1039542 h 4929154"/>
              <a:gd name="connsiteX173" fmla="*/ 1692322 w 4789002"/>
              <a:gd name="connsiteY173" fmla="*/ 1025895 h 4929154"/>
              <a:gd name="connsiteX174" fmla="*/ 1774208 w 4789002"/>
              <a:gd name="connsiteY174" fmla="*/ 998599 h 4929154"/>
              <a:gd name="connsiteX175" fmla="*/ 1842447 w 4789002"/>
              <a:gd name="connsiteY175" fmla="*/ 916713 h 4929154"/>
              <a:gd name="connsiteX176" fmla="*/ 1897038 w 4789002"/>
              <a:gd name="connsiteY176" fmla="*/ 834826 h 4929154"/>
              <a:gd name="connsiteX177" fmla="*/ 1937982 w 4789002"/>
              <a:gd name="connsiteY177" fmla="*/ 752939 h 4929154"/>
              <a:gd name="connsiteX178" fmla="*/ 2006220 w 4789002"/>
              <a:gd name="connsiteY178" fmla="*/ 630110 h 4929154"/>
              <a:gd name="connsiteX179" fmla="*/ 2101755 w 4789002"/>
              <a:gd name="connsiteY179" fmla="*/ 520928 h 4929154"/>
              <a:gd name="connsiteX180" fmla="*/ 2115402 w 4789002"/>
              <a:gd name="connsiteY180" fmla="*/ 479984 h 4929154"/>
              <a:gd name="connsiteX181" fmla="*/ 2197289 w 4789002"/>
              <a:gd name="connsiteY181" fmla="*/ 398098 h 4929154"/>
              <a:gd name="connsiteX182" fmla="*/ 2224585 w 4789002"/>
              <a:gd name="connsiteY182" fmla="*/ 316211 h 4929154"/>
              <a:gd name="connsiteX183" fmla="*/ 2238232 w 4789002"/>
              <a:gd name="connsiteY183" fmla="*/ 275268 h 4929154"/>
              <a:gd name="connsiteX184" fmla="*/ 2279176 w 4789002"/>
              <a:gd name="connsiteY184" fmla="*/ 261620 h 4929154"/>
              <a:gd name="connsiteX185" fmla="*/ 2333767 w 4789002"/>
              <a:gd name="connsiteY185" fmla="*/ 234325 h 4929154"/>
              <a:gd name="connsiteX186" fmla="*/ 2388358 w 4789002"/>
              <a:gd name="connsiteY186" fmla="*/ 220677 h 4929154"/>
              <a:gd name="connsiteX187" fmla="*/ 2429301 w 4789002"/>
              <a:gd name="connsiteY187" fmla="*/ 207029 h 4929154"/>
              <a:gd name="connsiteX188" fmla="*/ 2579426 w 4789002"/>
              <a:gd name="connsiteY188" fmla="*/ 166086 h 4929154"/>
              <a:gd name="connsiteX189" fmla="*/ 2620370 w 4789002"/>
              <a:gd name="connsiteY189" fmla="*/ 138790 h 4929154"/>
              <a:gd name="connsiteX190" fmla="*/ 2825086 w 4789002"/>
              <a:gd name="connsiteY190" fmla="*/ 125142 h 4929154"/>
              <a:gd name="connsiteX191" fmla="*/ 2893325 w 4789002"/>
              <a:gd name="connsiteY191" fmla="*/ 111495 h 4929154"/>
              <a:gd name="connsiteX192" fmla="*/ 2934268 w 4789002"/>
              <a:gd name="connsiteY192" fmla="*/ 84199 h 4929154"/>
              <a:gd name="connsiteX193" fmla="*/ 2975211 w 4789002"/>
              <a:gd name="connsiteY193" fmla="*/ 70551 h 4929154"/>
              <a:gd name="connsiteX194" fmla="*/ 3043450 w 4789002"/>
              <a:gd name="connsiteY194" fmla="*/ 15960 h 4929154"/>
              <a:gd name="connsiteX195" fmla="*/ 3248167 w 4789002"/>
              <a:gd name="connsiteY195" fmla="*/ 56904 h 4929154"/>
              <a:gd name="connsiteX196" fmla="*/ 3289110 w 4789002"/>
              <a:gd name="connsiteY196" fmla="*/ 97847 h 4929154"/>
              <a:gd name="connsiteX197" fmla="*/ 3370997 w 4789002"/>
              <a:gd name="connsiteY197" fmla="*/ 152438 h 4929154"/>
              <a:gd name="connsiteX198" fmla="*/ 3411940 w 4789002"/>
              <a:gd name="connsiteY198" fmla="*/ 179733 h 4929154"/>
              <a:gd name="connsiteX199" fmla="*/ 3439235 w 4789002"/>
              <a:gd name="connsiteY199" fmla="*/ 220677 h 4929154"/>
              <a:gd name="connsiteX200" fmla="*/ 3452883 w 4789002"/>
              <a:gd name="connsiteY200" fmla="*/ 247972 h 492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4789002" h="4929154">
                <a:moveTo>
                  <a:pt x="3452883" y="247972"/>
                </a:moveTo>
                <a:cubicBezTo>
                  <a:pt x="3459707" y="259345"/>
                  <a:pt x="3466269" y="280222"/>
                  <a:pt x="3480179" y="288916"/>
                </a:cubicBezTo>
                <a:cubicBezTo>
                  <a:pt x="3504577" y="304165"/>
                  <a:pt x="3562065" y="316211"/>
                  <a:pt x="3562065" y="316211"/>
                </a:cubicBezTo>
                <a:cubicBezTo>
                  <a:pt x="3575713" y="329859"/>
                  <a:pt x="3588181" y="344798"/>
                  <a:pt x="3603008" y="357154"/>
                </a:cubicBezTo>
                <a:cubicBezTo>
                  <a:pt x="3631945" y="381268"/>
                  <a:pt x="3665169" y="395059"/>
                  <a:pt x="3698543" y="411745"/>
                </a:cubicBezTo>
                <a:cubicBezTo>
                  <a:pt x="3712191" y="425393"/>
                  <a:pt x="3728780" y="436630"/>
                  <a:pt x="3739486" y="452689"/>
                </a:cubicBezTo>
                <a:cubicBezTo>
                  <a:pt x="3747466" y="464659"/>
                  <a:pt x="3753134" y="479246"/>
                  <a:pt x="3753134" y="493632"/>
                </a:cubicBezTo>
                <a:cubicBezTo>
                  <a:pt x="3753134" y="693851"/>
                  <a:pt x="3752240" y="894321"/>
                  <a:pt x="3739486" y="1094133"/>
                </a:cubicBezTo>
                <a:cubicBezTo>
                  <a:pt x="3738441" y="1110502"/>
                  <a:pt x="3719526" y="1120406"/>
                  <a:pt x="3712191" y="1135077"/>
                </a:cubicBezTo>
                <a:cubicBezTo>
                  <a:pt x="3655694" y="1248072"/>
                  <a:pt x="3749464" y="1099640"/>
                  <a:pt x="3671247" y="1216963"/>
                </a:cubicBezTo>
                <a:cubicBezTo>
                  <a:pt x="3652055" y="1274542"/>
                  <a:pt x="3640384" y="1289931"/>
                  <a:pt x="3671247" y="1367089"/>
                </a:cubicBezTo>
                <a:cubicBezTo>
                  <a:pt x="3677339" y="1382318"/>
                  <a:pt x="3698543" y="1385286"/>
                  <a:pt x="3712191" y="1394384"/>
                </a:cubicBezTo>
                <a:cubicBezTo>
                  <a:pt x="3721289" y="1408032"/>
                  <a:pt x="3727888" y="1423729"/>
                  <a:pt x="3739486" y="1435328"/>
                </a:cubicBezTo>
                <a:cubicBezTo>
                  <a:pt x="3818343" y="1514186"/>
                  <a:pt x="3743114" y="1402948"/>
                  <a:pt x="3821373" y="1503566"/>
                </a:cubicBezTo>
                <a:cubicBezTo>
                  <a:pt x="3836978" y="1523629"/>
                  <a:pt x="3892061" y="1615198"/>
                  <a:pt x="3916907" y="1640044"/>
                </a:cubicBezTo>
                <a:cubicBezTo>
                  <a:pt x="4024264" y="1747401"/>
                  <a:pt x="3886998" y="1574128"/>
                  <a:pt x="3998794" y="1708283"/>
                </a:cubicBezTo>
                <a:cubicBezTo>
                  <a:pt x="4009295" y="1720884"/>
                  <a:pt x="4015192" y="1736967"/>
                  <a:pt x="4026089" y="1749226"/>
                </a:cubicBezTo>
                <a:cubicBezTo>
                  <a:pt x="4094078" y="1825714"/>
                  <a:pt x="4086691" y="1816923"/>
                  <a:pt x="4148919" y="1858408"/>
                </a:cubicBezTo>
                <a:cubicBezTo>
                  <a:pt x="4197626" y="1931470"/>
                  <a:pt x="4164616" y="1887753"/>
                  <a:pt x="4258101" y="1981238"/>
                </a:cubicBezTo>
                <a:cubicBezTo>
                  <a:pt x="4288285" y="2011422"/>
                  <a:pt x="4301985" y="2030475"/>
                  <a:pt x="4339988" y="2049477"/>
                </a:cubicBezTo>
                <a:cubicBezTo>
                  <a:pt x="4352855" y="2055911"/>
                  <a:pt x="4367283" y="2058576"/>
                  <a:pt x="4380931" y="2063125"/>
                </a:cubicBezTo>
                <a:cubicBezTo>
                  <a:pt x="4478876" y="1997827"/>
                  <a:pt x="4439620" y="2031729"/>
                  <a:pt x="4503761" y="1967590"/>
                </a:cubicBezTo>
                <a:cubicBezTo>
                  <a:pt x="4581098" y="1972139"/>
                  <a:pt x="4664979" y="1949774"/>
                  <a:pt x="4735773" y="1981238"/>
                </a:cubicBezTo>
                <a:cubicBezTo>
                  <a:pt x="4765168" y="1994303"/>
                  <a:pt x="4747814" y="2044644"/>
                  <a:pt x="4749420" y="2076772"/>
                </a:cubicBezTo>
                <a:cubicBezTo>
                  <a:pt x="4774273" y="2573834"/>
                  <a:pt x="4714541" y="2381567"/>
                  <a:pt x="4776716" y="2568092"/>
                </a:cubicBezTo>
                <a:cubicBezTo>
                  <a:pt x="4761472" y="2842470"/>
                  <a:pt x="4789002" y="2735950"/>
                  <a:pt x="4735773" y="2895638"/>
                </a:cubicBezTo>
                <a:lnTo>
                  <a:pt x="4708477" y="2977525"/>
                </a:lnTo>
                <a:lnTo>
                  <a:pt x="4694829" y="3018468"/>
                </a:lnTo>
                <a:cubicBezTo>
                  <a:pt x="4690280" y="3068510"/>
                  <a:pt x="4691710" y="3119460"/>
                  <a:pt x="4681182" y="3168593"/>
                </a:cubicBezTo>
                <a:cubicBezTo>
                  <a:pt x="4677745" y="3184631"/>
                  <a:pt x="4664387" y="3196935"/>
                  <a:pt x="4653886" y="3209536"/>
                </a:cubicBezTo>
                <a:cubicBezTo>
                  <a:pt x="4641530" y="3224363"/>
                  <a:pt x="4629002" y="3239774"/>
                  <a:pt x="4612943" y="3250480"/>
                </a:cubicBezTo>
                <a:cubicBezTo>
                  <a:pt x="4594956" y="3262472"/>
                  <a:pt x="4513607" y="3275806"/>
                  <a:pt x="4503761" y="3277775"/>
                </a:cubicBezTo>
                <a:cubicBezTo>
                  <a:pt x="4440141" y="3373205"/>
                  <a:pt x="4508656" y="3256559"/>
                  <a:pt x="4462817" y="3455196"/>
                </a:cubicBezTo>
                <a:cubicBezTo>
                  <a:pt x="4454546" y="3491038"/>
                  <a:pt x="4421047" y="3505789"/>
                  <a:pt x="4394579" y="3523435"/>
                </a:cubicBezTo>
                <a:cubicBezTo>
                  <a:pt x="4368785" y="3516986"/>
                  <a:pt x="4316497" y="3510417"/>
                  <a:pt x="4299044" y="3482492"/>
                </a:cubicBezTo>
                <a:cubicBezTo>
                  <a:pt x="4283795" y="3458093"/>
                  <a:pt x="4271749" y="3400605"/>
                  <a:pt x="4271749" y="3400605"/>
                </a:cubicBezTo>
                <a:cubicBezTo>
                  <a:pt x="4267200" y="3341465"/>
                  <a:pt x="4310074" y="3251769"/>
                  <a:pt x="4258101" y="3223184"/>
                </a:cubicBezTo>
                <a:cubicBezTo>
                  <a:pt x="3957345" y="3057768"/>
                  <a:pt x="4030772" y="3200174"/>
                  <a:pt x="3985146" y="3291423"/>
                </a:cubicBezTo>
                <a:cubicBezTo>
                  <a:pt x="3977810" y="3306094"/>
                  <a:pt x="3966949" y="3318718"/>
                  <a:pt x="3957850" y="3332366"/>
                </a:cubicBezTo>
                <a:cubicBezTo>
                  <a:pt x="3917598" y="3453122"/>
                  <a:pt x="3929528" y="3400809"/>
                  <a:pt x="3957850" y="3646265"/>
                </a:cubicBezTo>
                <a:cubicBezTo>
                  <a:pt x="3961148" y="3674847"/>
                  <a:pt x="3976047" y="3700856"/>
                  <a:pt x="3985146" y="3728151"/>
                </a:cubicBezTo>
                <a:lnTo>
                  <a:pt x="3998794" y="3769095"/>
                </a:lnTo>
                <a:cubicBezTo>
                  <a:pt x="4011442" y="3807039"/>
                  <a:pt x="4011514" y="3819231"/>
                  <a:pt x="4039737" y="3850981"/>
                </a:cubicBezTo>
                <a:cubicBezTo>
                  <a:pt x="4065383" y="3879832"/>
                  <a:pt x="4094327" y="3905572"/>
                  <a:pt x="4121623" y="3932868"/>
                </a:cubicBezTo>
                <a:cubicBezTo>
                  <a:pt x="4135271" y="3946516"/>
                  <a:pt x="4151861" y="3957752"/>
                  <a:pt x="4162567" y="3973811"/>
                </a:cubicBezTo>
                <a:cubicBezTo>
                  <a:pt x="4171665" y="3987459"/>
                  <a:pt x="4177518" y="4003953"/>
                  <a:pt x="4189862" y="4014754"/>
                </a:cubicBezTo>
                <a:cubicBezTo>
                  <a:pt x="4214550" y="4036356"/>
                  <a:pt x="4248552" y="4046148"/>
                  <a:pt x="4271749" y="4069345"/>
                </a:cubicBezTo>
                <a:cubicBezTo>
                  <a:pt x="4285397" y="4082993"/>
                  <a:pt x="4297457" y="4098439"/>
                  <a:pt x="4312692" y="4110289"/>
                </a:cubicBezTo>
                <a:cubicBezTo>
                  <a:pt x="4338587" y="4130430"/>
                  <a:pt x="4367283" y="4146683"/>
                  <a:pt x="4394579" y="4164880"/>
                </a:cubicBezTo>
                <a:lnTo>
                  <a:pt x="4435522" y="4192175"/>
                </a:lnTo>
                <a:cubicBezTo>
                  <a:pt x="4475355" y="4311673"/>
                  <a:pt x="4466500" y="4268584"/>
                  <a:pt x="4435522" y="4506074"/>
                </a:cubicBezTo>
                <a:cubicBezTo>
                  <a:pt x="4433400" y="4522339"/>
                  <a:pt x="4417325" y="4533369"/>
                  <a:pt x="4408226" y="4547017"/>
                </a:cubicBezTo>
                <a:cubicBezTo>
                  <a:pt x="4399128" y="4574313"/>
                  <a:pt x="4387909" y="4600991"/>
                  <a:pt x="4380931" y="4628904"/>
                </a:cubicBezTo>
                <a:cubicBezTo>
                  <a:pt x="4376382" y="4647101"/>
                  <a:pt x="4375671" y="4666718"/>
                  <a:pt x="4367283" y="4683495"/>
                </a:cubicBezTo>
                <a:cubicBezTo>
                  <a:pt x="4352612" y="4712837"/>
                  <a:pt x="4330889" y="4738086"/>
                  <a:pt x="4312692" y="4765381"/>
                </a:cubicBezTo>
                <a:cubicBezTo>
                  <a:pt x="4303593" y="4779029"/>
                  <a:pt x="4290584" y="4790764"/>
                  <a:pt x="4285397" y="4806325"/>
                </a:cubicBezTo>
                <a:cubicBezTo>
                  <a:pt x="4280848" y="4819973"/>
                  <a:pt x="4275701" y="4833436"/>
                  <a:pt x="4271749" y="4847268"/>
                </a:cubicBezTo>
                <a:cubicBezTo>
                  <a:pt x="4266596" y="4865303"/>
                  <a:pt x="4268506" y="4886252"/>
                  <a:pt x="4258101" y="4901859"/>
                </a:cubicBezTo>
                <a:cubicBezTo>
                  <a:pt x="4249003" y="4915507"/>
                  <a:pt x="4230806" y="4920056"/>
                  <a:pt x="4217158" y="4929154"/>
                </a:cubicBezTo>
                <a:cubicBezTo>
                  <a:pt x="4203510" y="4924605"/>
                  <a:pt x="4187448" y="4924494"/>
                  <a:pt x="4176214" y="4915507"/>
                </a:cubicBezTo>
                <a:cubicBezTo>
                  <a:pt x="4158717" y="4901509"/>
                  <a:pt x="4130104" y="4834814"/>
                  <a:pt x="4121623" y="4819972"/>
                </a:cubicBezTo>
                <a:cubicBezTo>
                  <a:pt x="4109278" y="4798369"/>
                  <a:pt x="4065940" y="4739085"/>
                  <a:pt x="4053385" y="4724438"/>
                </a:cubicBezTo>
                <a:cubicBezTo>
                  <a:pt x="3957173" y="4612192"/>
                  <a:pt x="4077657" y="4781320"/>
                  <a:pt x="3957850" y="4601608"/>
                </a:cubicBezTo>
                <a:cubicBezTo>
                  <a:pt x="3948752" y="4587960"/>
                  <a:pt x="3944203" y="4569763"/>
                  <a:pt x="3930555" y="4560665"/>
                </a:cubicBezTo>
                <a:cubicBezTo>
                  <a:pt x="3881327" y="4527846"/>
                  <a:pt x="3845119" y="4507574"/>
                  <a:pt x="3807725" y="4451483"/>
                </a:cubicBezTo>
                <a:cubicBezTo>
                  <a:pt x="3798626" y="4437835"/>
                  <a:pt x="3792028" y="4422138"/>
                  <a:pt x="3780429" y="4410539"/>
                </a:cubicBezTo>
                <a:cubicBezTo>
                  <a:pt x="3714429" y="4344539"/>
                  <a:pt x="3747354" y="4387177"/>
                  <a:pt x="3684895" y="4355948"/>
                </a:cubicBezTo>
                <a:cubicBezTo>
                  <a:pt x="3670224" y="4348613"/>
                  <a:pt x="3657600" y="4337751"/>
                  <a:pt x="3643952" y="4328653"/>
                </a:cubicBezTo>
                <a:cubicBezTo>
                  <a:pt x="3565733" y="4211327"/>
                  <a:pt x="3659507" y="4359766"/>
                  <a:pt x="3603008" y="4246766"/>
                </a:cubicBezTo>
                <a:cubicBezTo>
                  <a:pt x="3595673" y="4232095"/>
                  <a:pt x="3583048" y="4220494"/>
                  <a:pt x="3575713" y="4205823"/>
                </a:cubicBezTo>
                <a:cubicBezTo>
                  <a:pt x="3569279" y="4192956"/>
                  <a:pt x="3569051" y="4177456"/>
                  <a:pt x="3562065" y="4164880"/>
                </a:cubicBezTo>
                <a:cubicBezTo>
                  <a:pt x="3546133" y="4136203"/>
                  <a:pt x="3525671" y="4110289"/>
                  <a:pt x="3507474" y="4082993"/>
                </a:cubicBezTo>
                <a:cubicBezTo>
                  <a:pt x="3498376" y="4069345"/>
                  <a:pt x="3485366" y="4057611"/>
                  <a:pt x="3480179" y="4042050"/>
                </a:cubicBezTo>
                <a:cubicBezTo>
                  <a:pt x="3475630" y="4028402"/>
                  <a:pt x="3475518" y="4012341"/>
                  <a:pt x="3466531" y="4001107"/>
                </a:cubicBezTo>
                <a:cubicBezTo>
                  <a:pt x="3456284" y="3988299"/>
                  <a:pt x="3438189" y="3984312"/>
                  <a:pt x="3425588" y="3973811"/>
                </a:cubicBezTo>
                <a:cubicBezTo>
                  <a:pt x="3410761" y="3961455"/>
                  <a:pt x="3399879" y="3944718"/>
                  <a:pt x="3384644" y="3932868"/>
                </a:cubicBezTo>
                <a:cubicBezTo>
                  <a:pt x="3358749" y="3912728"/>
                  <a:pt x="3333217" y="3890461"/>
                  <a:pt x="3302758" y="3878277"/>
                </a:cubicBezTo>
                <a:cubicBezTo>
                  <a:pt x="3221162" y="3845638"/>
                  <a:pt x="3257760" y="3858728"/>
                  <a:pt x="3193576" y="3837333"/>
                </a:cubicBezTo>
                <a:cubicBezTo>
                  <a:pt x="3120788" y="3841882"/>
                  <a:pt x="3046328" y="3834818"/>
                  <a:pt x="2975211" y="3850981"/>
                </a:cubicBezTo>
                <a:cubicBezTo>
                  <a:pt x="2975206" y="3850982"/>
                  <a:pt x="2872855" y="3919219"/>
                  <a:pt x="2852382" y="3932868"/>
                </a:cubicBezTo>
                <a:cubicBezTo>
                  <a:pt x="2670626" y="4054038"/>
                  <a:pt x="2940000" y="3879642"/>
                  <a:pt x="2770495" y="3973811"/>
                </a:cubicBezTo>
                <a:cubicBezTo>
                  <a:pt x="2770473" y="3973823"/>
                  <a:pt x="2668147" y="4042043"/>
                  <a:pt x="2647665" y="4055698"/>
                </a:cubicBezTo>
                <a:cubicBezTo>
                  <a:pt x="2634017" y="4064796"/>
                  <a:pt x="2618320" y="4071395"/>
                  <a:pt x="2606722" y="4082993"/>
                </a:cubicBezTo>
                <a:cubicBezTo>
                  <a:pt x="2571396" y="4118319"/>
                  <a:pt x="2532863" y="4162205"/>
                  <a:pt x="2483892" y="4178528"/>
                </a:cubicBezTo>
                <a:lnTo>
                  <a:pt x="2442949" y="4192175"/>
                </a:lnTo>
                <a:cubicBezTo>
                  <a:pt x="2428692" y="4201680"/>
                  <a:pt x="2383663" y="4236886"/>
                  <a:pt x="2361062" y="4233119"/>
                </a:cubicBezTo>
                <a:cubicBezTo>
                  <a:pt x="2344883" y="4230422"/>
                  <a:pt x="2334790" y="4213159"/>
                  <a:pt x="2320119" y="4205823"/>
                </a:cubicBezTo>
                <a:cubicBezTo>
                  <a:pt x="2258569" y="4175047"/>
                  <a:pt x="2296899" y="4213769"/>
                  <a:pt x="2238232" y="4164880"/>
                </a:cubicBezTo>
                <a:cubicBezTo>
                  <a:pt x="2191128" y="4125627"/>
                  <a:pt x="2184394" y="4092341"/>
                  <a:pt x="2115402" y="4069345"/>
                </a:cubicBezTo>
                <a:cubicBezTo>
                  <a:pt x="2043942" y="4045526"/>
                  <a:pt x="2088700" y="4057733"/>
                  <a:pt x="1978925" y="4042050"/>
                </a:cubicBezTo>
                <a:cubicBezTo>
                  <a:pt x="1905128" y="4017450"/>
                  <a:pt x="1900559" y="4009849"/>
                  <a:pt x="1787856" y="4042050"/>
                </a:cubicBezTo>
                <a:cubicBezTo>
                  <a:pt x="1769298" y="4047352"/>
                  <a:pt x="1760561" y="4069345"/>
                  <a:pt x="1746913" y="4082993"/>
                </a:cubicBezTo>
                <a:cubicBezTo>
                  <a:pt x="1725308" y="4169410"/>
                  <a:pt x="1743670" y="4121977"/>
                  <a:pt x="1678674" y="4219471"/>
                </a:cubicBezTo>
                <a:lnTo>
                  <a:pt x="1678674" y="4219471"/>
                </a:lnTo>
                <a:cubicBezTo>
                  <a:pt x="1674125" y="4233119"/>
                  <a:pt x="1672012" y="4247838"/>
                  <a:pt x="1665026" y="4260414"/>
                </a:cubicBezTo>
                <a:cubicBezTo>
                  <a:pt x="1649094" y="4289091"/>
                  <a:pt x="1610435" y="4342301"/>
                  <a:pt x="1610435" y="4342301"/>
                </a:cubicBezTo>
                <a:cubicBezTo>
                  <a:pt x="1605886" y="4355949"/>
                  <a:pt x="1603774" y="4370669"/>
                  <a:pt x="1596788" y="4383244"/>
                </a:cubicBezTo>
                <a:cubicBezTo>
                  <a:pt x="1580857" y="4411921"/>
                  <a:pt x="1552571" y="4434008"/>
                  <a:pt x="1542197" y="4465130"/>
                </a:cubicBezTo>
                <a:cubicBezTo>
                  <a:pt x="1510999" y="4558725"/>
                  <a:pt x="1547841" y="4442555"/>
                  <a:pt x="1514901" y="4574313"/>
                </a:cubicBezTo>
                <a:cubicBezTo>
                  <a:pt x="1511412" y="4588269"/>
                  <a:pt x="1508239" y="4602680"/>
                  <a:pt x="1501253" y="4615256"/>
                </a:cubicBezTo>
                <a:cubicBezTo>
                  <a:pt x="1485321" y="4643933"/>
                  <a:pt x="1446662" y="4697142"/>
                  <a:pt x="1446662" y="4697142"/>
                </a:cubicBezTo>
                <a:cubicBezTo>
                  <a:pt x="1412358" y="4800054"/>
                  <a:pt x="1458631" y="4673205"/>
                  <a:pt x="1405719" y="4779029"/>
                </a:cubicBezTo>
                <a:cubicBezTo>
                  <a:pt x="1399285" y="4791896"/>
                  <a:pt x="1402243" y="4809800"/>
                  <a:pt x="1392071" y="4819972"/>
                </a:cubicBezTo>
                <a:cubicBezTo>
                  <a:pt x="1368874" y="4843169"/>
                  <a:pt x="1310185" y="4874563"/>
                  <a:pt x="1310185" y="4874563"/>
                </a:cubicBezTo>
                <a:cubicBezTo>
                  <a:pt x="1273791" y="4870014"/>
                  <a:pt x="1235471" y="4873450"/>
                  <a:pt x="1201002" y="4860916"/>
                </a:cubicBezTo>
                <a:cubicBezTo>
                  <a:pt x="1182863" y="4854320"/>
                  <a:pt x="1175294" y="4831822"/>
                  <a:pt x="1160059" y="4819972"/>
                </a:cubicBezTo>
                <a:cubicBezTo>
                  <a:pt x="1134164" y="4799832"/>
                  <a:pt x="1101370" y="4788577"/>
                  <a:pt x="1078173" y="4765381"/>
                </a:cubicBezTo>
                <a:cubicBezTo>
                  <a:pt x="1064525" y="4751733"/>
                  <a:pt x="1049585" y="4739265"/>
                  <a:pt x="1037229" y="4724438"/>
                </a:cubicBezTo>
                <a:cubicBezTo>
                  <a:pt x="1026728" y="4711837"/>
                  <a:pt x="1021532" y="4695093"/>
                  <a:pt x="1009934" y="4683495"/>
                </a:cubicBezTo>
                <a:cubicBezTo>
                  <a:pt x="998336" y="4671897"/>
                  <a:pt x="981592" y="4666700"/>
                  <a:pt x="968991" y="4656199"/>
                </a:cubicBezTo>
                <a:cubicBezTo>
                  <a:pt x="954164" y="4643843"/>
                  <a:pt x="943282" y="4627106"/>
                  <a:pt x="928047" y="4615256"/>
                </a:cubicBezTo>
                <a:cubicBezTo>
                  <a:pt x="902152" y="4595116"/>
                  <a:pt x="869358" y="4583861"/>
                  <a:pt x="846161" y="4560665"/>
                </a:cubicBezTo>
                <a:cubicBezTo>
                  <a:pt x="782349" y="4496855"/>
                  <a:pt x="827417" y="4535302"/>
                  <a:pt x="736979" y="4478778"/>
                </a:cubicBezTo>
                <a:cubicBezTo>
                  <a:pt x="723070" y="4470085"/>
                  <a:pt x="711111" y="4457944"/>
                  <a:pt x="696035" y="4451483"/>
                </a:cubicBezTo>
                <a:cubicBezTo>
                  <a:pt x="678795" y="4444094"/>
                  <a:pt x="659641" y="4442384"/>
                  <a:pt x="641444" y="4437835"/>
                </a:cubicBezTo>
                <a:cubicBezTo>
                  <a:pt x="627796" y="4428736"/>
                  <a:pt x="615172" y="4417874"/>
                  <a:pt x="600501" y="4410539"/>
                </a:cubicBezTo>
                <a:cubicBezTo>
                  <a:pt x="587634" y="4404105"/>
                  <a:pt x="572134" y="4403878"/>
                  <a:pt x="559558" y="4396892"/>
                </a:cubicBezTo>
                <a:cubicBezTo>
                  <a:pt x="530881" y="4380961"/>
                  <a:pt x="504967" y="4360498"/>
                  <a:pt x="477671" y="4342301"/>
                </a:cubicBezTo>
                <a:cubicBezTo>
                  <a:pt x="464023" y="4333202"/>
                  <a:pt x="452289" y="4320192"/>
                  <a:pt x="436728" y="4315005"/>
                </a:cubicBezTo>
                <a:lnTo>
                  <a:pt x="395785" y="4301357"/>
                </a:lnTo>
                <a:cubicBezTo>
                  <a:pt x="327546" y="4305906"/>
                  <a:pt x="258528" y="4303761"/>
                  <a:pt x="191068" y="4315005"/>
                </a:cubicBezTo>
                <a:cubicBezTo>
                  <a:pt x="174889" y="4317702"/>
                  <a:pt x="166528" y="4342301"/>
                  <a:pt x="150125" y="4342301"/>
                </a:cubicBezTo>
                <a:cubicBezTo>
                  <a:pt x="129780" y="4342301"/>
                  <a:pt x="113198" y="4325099"/>
                  <a:pt x="95534" y="4315005"/>
                </a:cubicBezTo>
                <a:cubicBezTo>
                  <a:pt x="51197" y="4289670"/>
                  <a:pt x="51285" y="4284404"/>
                  <a:pt x="13647" y="4246766"/>
                </a:cubicBezTo>
                <a:cubicBezTo>
                  <a:pt x="9098" y="4233118"/>
                  <a:pt x="0" y="4220209"/>
                  <a:pt x="0" y="4205823"/>
                </a:cubicBezTo>
                <a:cubicBezTo>
                  <a:pt x="0" y="4187066"/>
                  <a:pt x="4341" y="4167518"/>
                  <a:pt x="13647" y="4151232"/>
                </a:cubicBezTo>
                <a:cubicBezTo>
                  <a:pt x="29812" y="4122943"/>
                  <a:pt x="69446" y="4100385"/>
                  <a:pt x="95534" y="4082993"/>
                </a:cubicBezTo>
                <a:lnTo>
                  <a:pt x="150125" y="4001107"/>
                </a:lnTo>
                <a:cubicBezTo>
                  <a:pt x="159224" y="3987459"/>
                  <a:pt x="172233" y="3975724"/>
                  <a:pt x="177420" y="3960163"/>
                </a:cubicBezTo>
                <a:cubicBezTo>
                  <a:pt x="196255" y="3903659"/>
                  <a:pt x="183088" y="3931190"/>
                  <a:pt x="218364" y="3878277"/>
                </a:cubicBezTo>
                <a:cubicBezTo>
                  <a:pt x="292626" y="3655486"/>
                  <a:pt x="204174" y="3935039"/>
                  <a:pt x="259307" y="3714504"/>
                </a:cubicBezTo>
                <a:cubicBezTo>
                  <a:pt x="266285" y="3686591"/>
                  <a:pt x="277504" y="3659913"/>
                  <a:pt x="286602" y="3632617"/>
                </a:cubicBezTo>
                <a:cubicBezTo>
                  <a:pt x="291151" y="3618969"/>
                  <a:pt x="292270" y="3603644"/>
                  <a:pt x="300250" y="3591674"/>
                </a:cubicBezTo>
                <a:cubicBezTo>
                  <a:pt x="335526" y="3538760"/>
                  <a:pt x="322359" y="3566291"/>
                  <a:pt x="341194" y="3509787"/>
                </a:cubicBezTo>
                <a:cubicBezTo>
                  <a:pt x="345743" y="3473393"/>
                  <a:pt x="345191" y="3435990"/>
                  <a:pt x="354841" y="3400605"/>
                </a:cubicBezTo>
                <a:cubicBezTo>
                  <a:pt x="359157" y="3384780"/>
                  <a:pt x="374801" y="3374333"/>
                  <a:pt x="382137" y="3359662"/>
                </a:cubicBezTo>
                <a:cubicBezTo>
                  <a:pt x="388571" y="3346795"/>
                  <a:pt x="391236" y="3332367"/>
                  <a:pt x="395785" y="3318719"/>
                </a:cubicBezTo>
                <a:cubicBezTo>
                  <a:pt x="435336" y="3041844"/>
                  <a:pt x="385226" y="3387343"/>
                  <a:pt x="423080" y="3141298"/>
                </a:cubicBezTo>
                <a:cubicBezTo>
                  <a:pt x="442641" y="3014153"/>
                  <a:pt x="427025" y="3084575"/>
                  <a:pt x="450376" y="2991172"/>
                </a:cubicBezTo>
                <a:cubicBezTo>
                  <a:pt x="439654" y="2883958"/>
                  <a:pt x="457646" y="2848316"/>
                  <a:pt x="382137" y="2772808"/>
                </a:cubicBezTo>
                <a:lnTo>
                  <a:pt x="300250" y="2690922"/>
                </a:lnTo>
                <a:lnTo>
                  <a:pt x="259307" y="2649978"/>
                </a:lnTo>
                <a:cubicBezTo>
                  <a:pt x="263856" y="2622683"/>
                  <a:pt x="260580" y="2592842"/>
                  <a:pt x="272955" y="2568092"/>
                </a:cubicBezTo>
                <a:cubicBezTo>
                  <a:pt x="283538" y="2546926"/>
                  <a:pt x="335463" y="2533608"/>
                  <a:pt x="354841" y="2527148"/>
                </a:cubicBezTo>
                <a:cubicBezTo>
                  <a:pt x="368489" y="2531697"/>
                  <a:pt x="381399" y="2540796"/>
                  <a:pt x="395785" y="2540796"/>
                </a:cubicBezTo>
                <a:cubicBezTo>
                  <a:pt x="427953" y="2540796"/>
                  <a:pt x="461295" y="2538696"/>
                  <a:pt x="491319" y="2527148"/>
                </a:cubicBezTo>
                <a:cubicBezTo>
                  <a:pt x="544371" y="2506743"/>
                  <a:pt x="576422" y="2469341"/>
                  <a:pt x="614149" y="2431614"/>
                </a:cubicBezTo>
                <a:cubicBezTo>
                  <a:pt x="628324" y="2389089"/>
                  <a:pt x="635954" y="2371844"/>
                  <a:pt x="641444" y="2322432"/>
                </a:cubicBezTo>
                <a:cubicBezTo>
                  <a:pt x="647994" y="2263480"/>
                  <a:pt x="645841" y="2203600"/>
                  <a:pt x="655092" y="2145011"/>
                </a:cubicBezTo>
                <a:cubicBezTo>
                  <a:pt x="659579" y="2116591"/>
                  <a:pt x="673290" y="2090420"/>
                  <a:pt x="682388" y="2063125"/>
                </a:cubicBezTo>
                <a:lnTo>
                  <a:pt x="696035" y="2022181"/>
                </a:lnTo>
                <a:cubicBezTo>
                  <a:pt x="602550" y="1928696"/>
                  <a:pt x="646267" y="1961707"/>
                  <a:pt x="573205" y="1912999"/>
                </a:cubicBezTo>
                <a:cubicBezTo>
                  <a:pt x="564107" y="1899351"/>
                  <a:pt x="553245" y="1886727"/>
                  <a:pt x="545910" y="1872056"/>
                </a:cubicBezTo>
                <a:cubicBezTo>
                  <a:pt x="489403" y="1759043"/>
                  <a:pt x="583194" y="1907514"/>
                  <a:pt x="504967" y="1790169"/>
                </a:cubicBezTo>
                <a:cubicBezTo>
                  <a:pt x="509516" y="1690086"/>
                  <a:pt x="482948" y="1583542"/>
                  <a:pt x="518614" y="1489919"/>
                </a:cubicBezTo>
                <a:cubicBezTo>
                  <a:pt x="530066" y="1459858"/>
                  <a:pt x="584281" y="1491619"/>
                  <a:pt x="614149" y="1503566"/>
                </a:cubicBezTo>
                <a:cubicBezTo>
                  <a:pt x="645010" y="1515910"/>
                  <a:pt x="662810" y="1562613"/>
                  <a:pt x="682388" y="1585453"/>
                </a:cubicBezTo>
                <a:cubicBezTo>
                  <a:pt x="726515" y="1636935"/>
                  <a:pt x="729628" y="1635143"/>
                  <a:pt x="777922" y="1667339"/>
                </a:cubicBezTo>
                <a:cubicBezTo>
                  <a:pt x="787020" y="1680987"/>
                  <a:pt x="792409" y="1698036"/>
                  <a:pt x="805217" y="1708283"/>
                </a:cubicBezTo>
                <a:cubicBezTo>
                  <a:pt x="836977" y="1733691"/>
                  <a:pt x="867379" y="1717818"/>
                  <a:pt x="900752" y="1708283"/>
                </a:cubicBezTo>
                <a:cubicBezTo>
                  <a:pt x="914584" y="1704331"/>
                  <a:pt x="928047" y="1699184"/>
                  <a:pt x="941695" y="1694635"/>
                </a:cubicBezTo>
                <a:cubicBezTo>
                  <a:pt x="955343" y="1680987"/>
                  <a:pt x="967403" y="1665541"/>
                  <a:pt x="982638" y="1653692"/>
                </a:cubicBezTo>
                <a:cubicBezTo>
                  <a:pt x="1008533" y="1633552"/>
                  <a:pt x="1064525" y="1599101"/>
                  <a:pt x="1064525" y="1599101"/>
                </a:cubicBezTo>
                <a:cubicBezTo>
                  <a:pt x="1069074" y="1576355"/>
                  <a:pt x="1066664" y="1551003"/>
                  <a:pt x="1078173" y="1530862"/>
                </a:cubicBezTo>
                <a:cubicBezTo>
                  <a:pt x="1086311" y="1516621"/>
                  <a:pt x="1104127" y="1510228"/>
                  <a:pt x="1119116" y="1503566"/>
                </a:cubicBezTo>
                <a:cubicBezTo>
                  <a:pt x="1183023" y="1475163"/>
                  <a:pt x="1205027" y="1476893"/>
                  <a:pt x="1269241" y="1462623"/>
                </a:cubicBezTo>
                <a:cubicBezTo>
                  <a:pt x="1287551" y="1458554"/>
                  <a:pt x="1305635" y="1453524"/>
                  <a:pt x="1323832" y="1448975"/>
                </a:cubicBezTo>
                <a:cubicBezTo>
                  <a:pt x="1328381" y="1435327"/>
                  <a:pt x="1335974" y="1422339"/>
                  <a:pt x="1337480" y="1408032"/>
                </a:cubicBezTo>
                <a:cubicBezTo>
                  <a:pt x="1350069" y="1288435"/>
                  <a:pt x="1300157" y="1210001"/>
                  <a:pt x="1392071" y="1148725"/>
                </a:cubicBezTo>
                <a:cubicBezTo>
                  <a:pt x="1404041" y="1140745"/>
                  <a:pt x="1420438" y="1142063"/>
                  <a:pt x="1433014" y="1135077"/>
                </a:cubicBezTo>
                <a:cubicBezTo>
                  <a:pt x="1461691" y="1119145"/>
                  <a:pt x="1483779" y="1090860"/>
                  <a:pt x="1514901" y="1080486"/>
                </a:cubicBezTo>
                <a:lnTo>
                  <a:pt x="1596788" y="1053190"/>
                </a:lnTo>
                <a:cubicBezTo>
                  <a:pt x="1610436" y="1048641"/>
                  <a:pt x="1623775" y="1043031"/>
                  <a:pt x="1637731" y="1039542"/>
                </a:cubicBezTo>
                <a:cubicBezTo>
                  <a:pt x="1655928" y="1034993"/>
                  <a:pt x="1674356" y="1031285"/>
                  <a:pt x="1692322" y="1025895"/>
                </a:cubicBezTo>
                <a:cubicBezTo>
                  <a:pt x="1719880" y="1017627"/>
                  <a:pt x="1774208" y="998599"/>
                  <a:pt x="1774208" y="998599"/>
                </a:cubicBezTo>
                <a:cubicBezTo>
                  <a:pt x="1871759" y="852276"/>
                  <a:pt x="1719835" y="1074358"/>
                  <a:pt x="1842447" y="916713"/>
                </a:cubicBezTo>
                <a:cubicBezTo>
                  <a:pt x="1862587" y="890818"/>
                  <a:pt x="1886664" y="865948"/>
                  <a:pt x="1897038" y="834826"/>
                </a:cubicBezTo>
                <a:cubicBezTo>
                  <a:pt x="1915873" y="778322"/>
                  <a:pt x="1902706" y="805853"/>
                  <a:pt x="1937982" y="752939"/>
                </a:cubicBezTo>
                <a:cubicBezTo>
                  <a:pt x="1986607" y="607061"/>
                  <a:pt x="1934718" y="722042"/>
                  <a:pt x="2006220" y="630110"/>
                </a:cubicBezTo>
                <a:cubicBezTo>
                  <a:pt x="2091955" y="519879"/>
                  <a:pt x="2022492" y="573768"/>
                  <a:pt x="2101755" y="520928"/>
                </a:cubicBezTo>
                <a:cubicBezTo>
                  <a:pt x="2106304" y="507280"/>
                  <a:pt x="2106570" y="491340"/>
                  <a:pt x="2115402" y="479984"/>
                </a:cubicBezTo>
                <a:cubicBezTo>
                  <a:pt x="2139101" y="449514"/>
                  <a:pt x="2197289" y="398098"/>
                  <a:pt x="2197289" y="398098"/>
                </a:cubicBezTo>
                <a:lnTo>
                  <a:pt x="2224585" y="316211"/>
                </a:lnTo>
                <a:cubicBezTo>
                  <a:pt x="2229134" y="302563"/>
                  <a:pt x="2224584" y="279817"/>
                  <a:pt x="2238232" y="275268"/>
                </a:cubicBezTo>
                <a:cubicBezTo>
                  <a:pt x="2251880" y="270719"/>
                  <a:pt x="2265953" y="267287"/>
                  <a:pt x="2279176" y="261620"/>
                </a:cubicBezTo>
                <a:cubicBezTo>
                  <a:pt x="2297876" y="253606"/>
                  <a:pt x="2314718" y="241468"/>
                  <a:pt x="2333767" y="234325"/>
                </a:cubicBezTo>
                <a:cubicBezTo>
                  <a:pt x="2351330" y="227739"/>
                  <a:pt x="2370323" y="225830"/>
                  <a:pt x="2388358" y="220677"/>
                </a:cubicBezTo>
                <a:cubicBezTo>
                  <a:pt x="2402190" y="216725"/>
                  <a:pt x="2415422" y="210814"/>
                  <a:pt x="2429301" y="207029"/>
                </a:cubicBezTo>
                <a:cubicBezTo>
                  <a:pt x="2598634" y="160846"/>
                  <a:pt x="2485179" y="197500"/>
                  <a:pt x="2579426" y="166086"/>
                </a:cubicBezTo>
                <a:cubicBezTo>
                  <a:pt x="2593074" y="156987"/>
                  <a:pt x="2604190" y="141487"/>
                  <a:pt x="2620370" y="138790"/>
                </a:cubicBezTo>
                <a:cubicBezTo>
                  <a:pt x="2687830" y="127547"/>
                  <a:pt x="2757035" y="131947"/>
                  <a:pt x="2825086" y="125142"/>
                </a:cubicBezTo>
                <a:cubicBezTo>
                  <a:pt x="2848168" y="122834"/>
                  <a:pt x="2870579" y="116044"/>
                  <a:pt x="2893325" y="111495"/>
                </a:cubicBezTo>
                <a:cubicBezTo>
                  <a:pt x="2906973" y="102396"/>
                  <a:pt x="2919597" y="91535"/>
                  <a:pt x="2934268" y="84199"/>
                </a:cubicBezTo>
                <a:cubicBezTo>
                  <a:pt x="2947135" y="77765"/>
                  <a:pt x="2963977" y="79538"/>
                  <a:pt x="2975211" y="70551"/>
                </a:cubicBezTo>
                <a:cubicBezTo>
                  <a:pt x="3063400" y="0"/>
                  <a:pt x="2940539" y="50265"/>
                  <a:pt x="3043450" y="15960"/>
                </a:cubicBezTo>
                <a:cubicBezTo>
                  <a:pt x="3159356" y="25619"/>
                  <a:pt x="3180870" y="824"/>
                  <a:pt x="3248167" y="56904"/>
                </a:cubicBezTo>
                <a:cubicBezTo>
                  <a:pt x="3262994" y="69260"/>
                  <a:pt x="3273875" y="85998"/>
                  <a:pt x="3289110" y="97847"/>
                </a:cubicBezTo>
                <a:cubicBezTo>
                  <a:pt x="3315005" y="117987"/>
                  <a:pt x="3343701" y="134241"/>
                  <a:pt x="3370997" y="152438"/>
                </a:cubicBezTo>
                <a:lnTo>
                  <a:pt x="3411940" y="179733"/>
                </a:lnTo>
                <a:cubicBezTo>
                  <a:pt x="3421038" y="193381"/>
                  <a:pt x="3431900" y="206006"/>
                  <a:pt x="3439235" y="220677"/>
                </a:cubicBezTo>
                <a:cubicBezTo>
                  <a:pt x="3470598" y="283404"/>
                  <a:pt x="3446059" y="236599"/>
                  <a:pt x="3452883" y="24797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Империя Карла Великого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3251231" cy="6429420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Управление огромной империей в самом точном смысле слова легло на плечи Карла Великого.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Он </a:t>
            </a:r>
            <a:r>
              <a:rPr lang="ru-RU" dirty="0"/>
              <a:t>доско­нально знал, что происходило в разных частях государства.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И </a:t>
            </a:r>
            <a:r>
              <a:rPr lang="ru-RU" dirty="0"/>
              <a:t>не только потому, что, не имея постоянной столицы, находился в непрерывных разъездах.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Он </a:t>
            </a:r>
            <a:r>
              <a:rPr lang="ru-RU" dirty="0"/>
              <a:t>часто    I назначал специальных людей, которые на правах </a:t>
            </a:r>
            <a:r>
              <a:rPr lang="ru-RU" i="1" dirty="0"/>
              <a:t>государевых посланцев </a:t>
            </a:r>
            <a:r>
              <a:rPr lang="ru-RU" dirty="0"/>
              <a:t>контролировали действия графов, как и прежде отвечавших за местное управление.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Обычная </a:t>
            </a:r>
            <a:r>
              <a:rPr lang="ru-RU" dirty="0"/>
              <a:t>для германских государств традиция </a:t>
            </a:r>
            <a:r>
              <a:rPr lang="ru-RU" dirty="0" smtClean="0"/>
              <a:t>совмещения </a:t>
            </a:r>
            <a:r>
              <a:rPr lang="ru-RU" dirty="0"/>
              <a:t>одним человеком обязанностей королевского слуги и министра государства тоже сохранялась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dirty="0"/>
              <a:t>Карл, </a:t>
            </a:r>
            <a:r>
              <a:rPr lang="ru-RU" dirty="0" smtClean="0"/>
              <a:t>естественно</a:t>
            </a:r>
            <a:r>
              <a:rPr lang="ru-RU" dirty="0"/>
              <a:t>, ликвидировал должность майордома, но </a:t>
            </a:r>
            <a:r>
              <a:rPr lang="ru-RU" dirty="0" smtClean="0"/>
              <a:t>серьезных </a:t>
            </a:r>
            <a:r>
              <a:rPr lang="ru-RU" dirty="0"/>
              <a:t>перемен в управлении не произошло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801" y="214291"/>
            <a:ext cx="442316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3251231" cy="6429420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Его империю, как и государство Меровингов, </a:t>
            </a:r>
            <a:r>
              <a:rPr lang="ru-RU" dirty="0" smtClean="0"/>
              <a:t>скреплял </a:t>
            </a:r>
            <a:r>
              <a:rPr lang="ru-RU" dirty="0"/>
              <a:t>принцип личной верности королю.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Средневековью </a:t>
            </a:r>
            <a:r>
              <a:rPr lang="ru-RU" dirty="0"/>
              <a:t>предстоял долгий путь, прежде чем утвердилось иное понимание королевской власти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Пока </a:t>
            </a:r>
            <a:r>
              <a:rPr lang="ru-RU" dirty="0"/>
              <a:t>же император </a:t>
            </a:r>
            <a:r>
              <a:rPr lang="ru-RU" dirty="0" smtClean="0"/>
              <a:t>соглашался: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smtClean="0"/>
              <a:t>предоставление </a:t>
            </a:r>
            <a:r>
              <a:rPr lang="ru-RU" dirty="0"/>
              <a:t>крупным землевладельцам права собирать налоги в своих владениях, </a:t>
            </a:r>
            <a:endParaRPr lang="ru-RU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судить </a:t>
            </a:r>
            <a:r>
              <a:rPr lang="ru-RU" dirty="0"/>
              <a:t>население, </a:t>
            </a:r>
            <a:endParaRPr lang="ru-RU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разыскивать </a:t>
            </a:r>
            <a:r>
              <a:rPr lang="ru-RU" dirty="0"/>
              <a:t>и наказывать преступников.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Эти </a:t>
            </a:r>
            <a:r>
              <a:rPr lang="ru-RU" dirty="0"/>
              <a:t>владения как бы «</a:t>
            </a:r>
            <a:r>
              <a:rPr lang="ru-RU" dirty="0" smtClean="0"/>
              <a:t>изымались</a:t>
            </a:r>
            <a:r>
              <a:rPr lang="ru-RU" dirty="0"/>
              <a:t>» из сферы постоянного действия королевской власти.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Вот </a:t>
            </a:r>
            <a:r>
              <a:rPr lang="ru-RU" dirty="0"/>
              <a:t>почему их называли </a:t>
            </a:r>
            <a:r>
              <a:rPr lang="ru-RU" i="1" u="sng" dirty="0">
                <a:solidFill>
                  <a:srgbClr val="FF0000"/>
                </a:solidFill>
              </a:rPr>
              <a:t>иммунитетами. </a:t>
            </a:r>
            <a:endParaRPr lang="ru-RU" i="1" u="sng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/>
              <a:t>Карлу </a:t>
            </a:r>
            <a:r>
              <a:rPr lang="ru-RU" dirty="0"/>
              <a:t>было достаточно, что крупные землевладельцы приносили ему личную клятву верности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14290"/>
            <a:ext cx="5072078" cy="644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3" y="214290"/>
            <a:ext cx="2857520" cy="642942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1800" dirty="0"/>
              <a:t>Может быть, он надеялся на силу законов и </a:t>
            </a:r>
            <a:r>
              <a:rPr lang="ru-RU" sz="1800" i="1" dirty="0" smtClean="0"/>
              <a:t>капитуляриев </a:t>
            </a:r>
            <a:r>
              <a:rPr lang="ru-RU" sz="1800" dirty="0"/>
              <a:t>(сборников указов). </a:t>
            </a:r>
            <a:endParaRPr lang="ru-RU" sz="1800" dirty="0" smtClean="0"/>
          </a:p>
          <a:p>
            <a:pPr>
              <a:lnSpc>
                <a:spcPct val="150000"/>
              </a:lnSpc>
            </a:pPr>
            <a:r>
              <a:rPr lang="ru-RU" sz="1800" dirty="0" smtClean="0"/>
              <a:t>За </a:t>
            </a:r>
            <a:r>
              <a:rPr lang="ru-RU" sz="1800" dirty="0"/>
              <a:t>время правления Карла Великого их было принято очень много, по всем </a:t>
            </a:r>
            <a:r>
              <a:rPr lang="ru-RU" sz="1800" dirty="0" smtClean="0"/>
              <a:t>вопросам </a:t>
            </a:r>
            <a:r>
              <a:rPr lang="ru-RU" sz="1800" dirty="0"/>
              <a:t>— от хозяйственных и политических до церковных и нравственных. </a:t>
            </a:r>
            <a:endParaRPr lang="ru-RU" sz="1800" dirty="0" smtClean="0"/>
          </a:p>
          <a:p>
            <a:pPr>
              <a:lnSpc>
                <a:spcPct val="150000"/>
              </a:lnSpc>
            </a:pPr>
            <a:r>
              <a:rPr lang="ru-RU" sz="1800" dirty="0" smtClean="0"/>
              <a:t>Новые </a:t>
            </a:r>
            <a:r>
              <a:rPr lang="ru-RU" sz="1800" dirty="0"/>
              <a:t>законы должны были </a:t>
            </a:r>
            <a:r>
              <a:rPr lang="ru-RU" sz="1800" dirty="0" smtClean="0"/>
              <a:t>обеспечить </a:t>
            </a:r>
            <a:r>
              <a:rPr lang="ru-RU" sz="1800" dirty="0"/>
              <a:t>порядок в империи, сохранить ее единство.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3413" y="642918"/>
            <a:ext cx="617058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Ответить на вопросы: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10" y="857232"/>
            <a:ext cx="8229600" cy="5572164"/>
          </a:xfrm>
        </p:spPr>
        <p:txBody>
          <a:bodyPr>
            <a:noAutofit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sz="2000" dirty="0" smtClean="0"/>
              <a:t>В </a:t>
            </a:r>
            <a:r>
              <a:rPr lang="ru-RU" sz="2000" dirty="0"/>
              <a:t>чем состояла реформа Карла Мартелла? </a:t>
            </a:r>
            <a:endParaRPr lang="en-US" sz="2000" dirty="0" smtClean="0"/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sz="2000" dirty="0" smtClean="0"/>
              <a:t>Чем </a:t>
            </a:r>
            <a:r>
              <a:rPr lang="ru-RU" sz="2000" dirty="0"/>
              <a:t>предоставление земли на правах бенефиция отличалось от передачи земли в полную собственность получателя? </a:t>
            </a:r>
            <a:endParaRPr lang="en-US" sz="2000" dirty="0" smtClean="0"/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sz="2000" dirty="0" smtClean="0"/>
              <a:t>Какие </a:t>
            </a:r>
            <a:r>
              <a:rPr lang="ru-RU" sz="2000" dirty="0"/>
              <a:t>земли вошли в состав Франкского государства при </a:t>
            </a:r>
            <a:r>
              <a:rPr lang="ru-RU" sz="2000" dirty="0" smtClean="0"/>
              <a:t>Карле </a:t>
            </a:r>
            <a:r>
              <a:rPr lang="ru-RU" sz="2000" dirty="0"/>
              <a:t>Великом? Используйте карту. </a:t>
            </a:r>
            <a:endParaRPr lang="en-US" sz="2000" dirty="0" smtClean="0"/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sz="2000" dirty="0" smtClean="0"/>
              <a:t>Какое </a:t>
            </a:r>
            <a:r>
              <a:rPr lang="ru-RU" sz="2000" dirty="0"/>
              <a:t>значение придавал Карл Великий «восстановлению» империи? </a:t>
            </a:r>
            <a:endParaRPr lang="en-US" sz="2000" dirty="0" smtClean="0"/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sz="2000" dirty="0" smtClean="0"/>
              <a:t>Расскажите </a:t>
            </a:r>
            <a:r>
              <a:rPr lang="ru-RU" sz="2000" dirty="0"/>
              <a:t>об управлении империей Карла Великого, </a:t>
            </a:r>
            <a:endParaRPr lang="en-US" sz="2000" dirty="0" smtClean="0"/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sz="2000" dirty="0" smtClean="0"/>
              <a:t>Какие </a:t>
            </a:r>
            <a:r>
              <a:rPr lang="ru-RU" sz="2000" dirty="0"/>
              <a:t>опасности, по вашему мнению, угрожали единству </a:t>
            </a:r>
            <a:r>
              <a:rPr lang="ru-RU" sz="2000" dirty="0" smtClean="0"/>
              <a:t>империи</a:t>
            </a:r>
            <a:r>
              <a:rPr lang="ru-RU" sz="2000" dirty="0"/>
              <a:t>? Ответ обоснуйте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дом.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5400" b="1" dirty="0"/>
              <a:t>Как вы думаете, почему Карлу Великому удалось создать свою империю за короткий срок ?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5593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3050"/>
            <a:ext cx="2928959" cy="36986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>1. Новые </a:t>
            </a:r>
            <a:r>
              <a:rPr lang="ru-RU" dirty="0"/>
              <a:t>правители.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14282" y="642918"/>
            <a:ext cx="3251231" cy="600079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/>
              <a:t>Последние Меровинги и не царствовали, и не правили.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«</a:t>
            </a:r>
            <a:r>
              <a:rPr lang="ru-RU" sz="1600" dirty="0"/>
              <a:t>Ленивым королям» </a:t>
            </a:r>
            <a:r>
              <a:rPr lang="ru-RU" sz="1600" dirty="0" smtClean="0"/>
              <a:t>перестали </a:t>
            </a:r>
            <a:r>
              <a:rPr lang="ru-RU" sz="1600" dirty="0"/>
              <a:t>оказывать даже положенные государям знаки почтения.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Майордомы</a:t>
            </a:r>
            <a:r>
              <a:rPr lang="ru-RU" sz="1600" dirty="0"/>
              <a:t>, в конце VII в. объединившие большую часть Франкского государства, стали </a:t>
            </a:r>
            <a:r>
              <a:rPr lang="ru-RU" sz="1600" dirty="0" smtClean="0"/>
              <a:t>фактическими </a:t>
            </a:r>
            <a:r>
              <a:rPr lang="ru-RU" sz="1600" dirty="0"/>
              <a:t>его правителями.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В </a:t>
            </a:r>
            <a:r>
              <a:rPr lang="ru-RU" sz="1600" dirty="0"/>
              <a:t>середине VIII в. с </a:t>
            </a:r>
            <a:r>
              <a:rPr lang="ru-RU" sz="1600" dirty="0" smtClean="0"/>
              <a:t>благословения </a:t>
            </a:r>
            <a:r>
              <a:rPr lang="ru-RU" sz="1600" dirty="0"/>
              <a:t>римского папы несчастный потомок Меровея был официально лишен королевского титула и заточен в монастырь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9303" y="428604"/>
            <a:ext cx="523608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3251231" cy="642942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На </a:t>
            </a:r>
            <a:r>
              <a:rPr lang="ru-RU" sz="1600" dirty="0"/>
              <a:t>франкском престоле утвердилась новая династия, по имени ее крупнейшего представителя Карла Великого </a:t>
            </a:r>
            <a:r>
              <a:rPr lang="ru-RU" sz="1600" dirty="0" smtClean="0"/>
              <a:t>названная </a:t>
            </a:r>
            <a:r>
              <a:rPr lang="ru-RU" sz="1600" i="1" dirty="0"/>
              <a:t>Каролингской</a:t>
            </a:r>
            <a:r>
              <a:rPr lang="ru-RU" sz="1600" i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1600" i="1" dirty="0" smtClean="0"/>
              <a:t> </a:t>
            </a:r>
            <a:r>
              <a:rPr lang="ru-RU" sz="1600" dirty="0"/>
              <a:t>Первый король новой династии </a:t>
            </a:r>
            <a:r>
              <a:rPr lang="ru-RU" sz="1600" dirty="0" smtClean="0"/>
              <a:t>совершил </a:t>
            </a:r>
            <a:r>
              <a:rPr lang="ru-RU" sz="1600" dirty="0"/>
              <a:t>над собой и сыновьями особый обряд — </a:t>
            </a:r>
            <a:r>
              <a:rPr lang="ru-RU" sz="1600" i="1" dirty="0" smtClean="0"/>
              <a:t>помазание </a:t>
            </a:r>
            <a:r>
              <a:rPr lang="ru-RU" sz="1600" i="1" dirty="0"/>
              <a:t>на царство. </a:t>
            </a:r>
            <a:endParaRPr lang="ru-RU" sz="1600" i="1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Священной </a:t>
            </a:r>
            <a:r>
              <a:rPr lang="ru-RU" sz="1600" dirty="0"/>
              <a:t>жидкостью — </a:t>
            </a:r>
            <a:r>
              <a:rPr lang="ru-RU" sz="1600" i="1" dirty="0"/>
              <a:t>елеем — </a:t>
            </a:r>
            <a:r>
              <a:rPr lang="ru-RU" sz="1600" dirty="0"/>
              <a:t>епископы смочили их лица, руки, грудь и спину.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Каролинги </a:t>
            </a:r>
            <a:r>
              <a:rPr lang="ru-RU" sz="1600" dirty="0"/>
              <a:t>очень хотели, чтобы ни у кого не оставалось сомнений в их законном праве владеть престолом.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76927"/>
            <a:ext cx="4714908" cy="689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3" y="214290"/>
            <a:ext cx="2571768" cy="642942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Карл Мартелл понимал, что конному воину в </a:t>
            </a:r>
            <a:r>
              <a:rPr lang="ru-RU" dirty="0" smtClean="0"/>
              <a:t>награду </a:t>
            </a:r>
            <a:r>
              <a:rPr lang="ru-RU" dirty="0"/>
              <a:t>за службу нужно предоставить землю.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Доходы </a:t>
            </a:r>
            <a:r>
              <a:rPr lang="ru-RU" dirty="0"/>
              <a:t>с </a:t>
            </a:r>
            <a:r>
              <a:rPr lang="ru-RU" dirty="0" smtClean="0"/>
              <a:t>земли </a:t>
            </a:r>
            <a:r>
              <a:rPr lang="ru-RU" dirty="0"/>
              <a:t>и хозяйства крестьянина позволят </a:t>
            </a:r>
            <a:r>
              <a:rPr lang="ru-RU" dirty="0" smtClean="0"/>
              <a:t>ему: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купить боевого коня,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вооружение</a:t>
            </a:r>
            <a:r>
              <a:rPr lang="ru-RU" dirty="0"/>
              <a:t>, </a:t>
            </a:r>
            <a:endParaRPr lang="ru-RU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совершенствовать </a:t>
            </a:r>
            <a:r>
              <a:rPr lang="ru-RU" dirty="0"/>
              <a:t>военное </a:t>
            </a:r>
            <a:r>
              <a:rPr lang="ru-RU" dirty="0" smtClean="0"/>
              <a:t>искусство</a:t>
            </a:r>
            <a:r>
              <a:rPr lang="ru-RU" dirty="0"/>
              <a:t>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Но </a:t>
            </a:r>
            <a:r>
              <a:rPr lang="ru-RU" dirty="0"/>
              <a:t>и раньше короли предоставляли за службу землю.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Часто </a:t>
            </a:r>
            <a:r>
              <a:rPr lang="ru-RU" dirty="0"/>
              <a:t>тот, кто получил ее, забывал об </a:t>
            </a:r>
            <a:r>
              <a:rPr lang="ru-RU" dirty="0" smtClean="0"/>
              <a:t>обязанностях </a:t>
            </a:r>
            <a:r>
              <a:rPr lang="ru-RU" dirty="0"/>
              <a:t>по отношению к королю.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Зачем </a:t>
            </a:r>
            <a:r>
              <a:rPr lang="ru-RU" dirty="0"/>
              <a:t>усердствовать, если земля стала твоей собственной?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2756" y="273050"/>
            <a:ext cx="4359226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471726" cy="51274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>2. Войны </a:t>
            </a:r>
            <a:r>
              <a:rPr lang="ru-RU" dirty="0"/>
              <a:t>и походы Карла Великого.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1" y="857232"/>
            <a:ext cx="2571768" cy="5786478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dirty="0"/>
              <a:t>В </a:t>
            </a:r>
            <a:r>
              <a:rPr lang="ru-RU" b="1" dirty="0"/>
              <a:t>768 г. </a:t>
            </a:r>
            <a:r>
              <a:rPr lang="ru-RU" dirty="0"/>
              <a:t>у франков появилось сразу два новых короля — братья </a:t>
            </a:r>
            <a:r>
              <a:rPr lang="ru-RU" i="1" dirty="0"/>
              <a:t>Карл </a:t>
            </a:r>
            <a:r>
              <a:rPr lang="ru-RU" dirty="0"/>
              <a:t>и </a:t>
            </a:r>
            <a:r>
              <a:rPr lang="ru-RU" i="1" dirty="0"/>
              <a:t>Карломан. </a:t>
            </a:r>
            <a:endParaRPr lang="en-US" i="1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Через </a:t>
            </a:r>
            <a:r>
              <a:rPr lang="ru-RU" dirty="0"/>
              <a:t>три года Карломан умер, и Карл «без пролития крови» стал единственным </a:t>
            </a:r>
            <a:r>
              <a:rPr lang="ru-RU" dirty="0" smtClean="0"/>
              <a:t>правителем </a:t>
            </a:r>
            <a:r>
              <a:rPr lang="ru-RU" dirty="0"/>
              <a:t>Франкского государства.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Через </a:t>
            </a:r>
            <a:r>
              <a:rPr lang="ru-RU" dirty="0"/>
              <a:t>несколько лет королевство франков будут почтительно называть </a:t>
            </a:r>
            <a:r>
              <a:rPr lang="ru-RU" dirty="0" smtClean="0"/>
              <a:t>империей</a:t>
            </a:r>
            <a:r>
              <a:rPr lang="ru-RU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Карл </a:t>
            </a:r>
            <a:r>
              <a:rPr lang="ru-RU" dirty="0"/>
              <a:t>же добьется величайшей славы среди </a:t>
            </a:r>
            <a:r>
              <a:rPr lang="ru-RU" dirty="0" smtClean="0"/>
              <a:t>современников </a:t>
            </a:r>
            <a:r>
              <a:rPr lang="ru-RU" dirty="0"/>
              <a:t>и потомков.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4739" y="214290"/>
            <a:ext cx="604876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3143271" cy="642942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700" dirty="0"/>
              <a:t>Время не позволяло королю быть кротким и </a:t>
            </a:r>
            <a:r>
              <a:rPr lang="ru-RU" sz="1700" dirty="0" smtClean="0"/>
              <a:t>миролюбивым.</a:t>
            </a:r>
            <a:endParaRPr lang="en-US" sz="1700" dirty="0" smtClean="0"/>
          </a:p>
          <a:p>
            <a:pPr>
              <a:lnSpc>
                <a:spcPct val="150000"/>
              </a:lnSpc>
            </a:pPr>
            <a:r>
              <a:rPr lang="ru-RU" sz="1700" dirty="0" smtClean="0"/>
              <a:t> </a:t>
            </a:r>
            <a:r>
              <a:rPr lang="ru-RU" sz="1700" dirty="0"/>
              <a:t>Оно требовало воинственности и </a:t>
            </a:r>
            <a:r>
              <a:rPr lang="ru-RU" sz="1700" dirty="0" smtClean="0"/>
              <a:t>решительности</a:t>
            </a:r>
            <a:r>
              <a:rPr lang="ru-RU" sz="1700" dirty="0"/>
              <a:t>. </a:t>
            </a:r>
            <a:endParaRPr lang="en-US" sz="1700" dirty="0" smtClean="0"/>
          </a:p>
          <a:p>
            <a:pPr>
              <a:lnSpc>
                <a:spcPct val="150000"/>
              </a:lnSpc>
            </a:pPr>
            <a:r>
              <a:rPr lang="ru-RU" sz="1700" dirty="0" smtClean="0"/>
              <a:t>Миролюбие </a:t>
            </a:r>
            <a:r>
              <a:rPr lang="ru-RU" sz="1700" dirty="0"/>
              <a:t>считалось признаком слабости. </a:t>
            </a:r>
            <a:endParaRPr lang="en-US" sz="1700" dirty="0" smtClean="0"/>
          </a:p>
          <a:p>
            <a:pPr>
              <a:lnSpc>
                <a:spcPct val="150000"/>
              </a:lnSpc>
            </a:pPr>
            <a:r>
              <a:rPr lang="ru-RU" sz="1700" dirty="0" smtClean="0"/>
              <a:t>Карл </a:t>
            </a:r>
            <a:r>
              <a:rPr lang="ru-RU" sz="1700" dirty="0"/>
              <a:t>Великий был удачливым и искусным воителем. </a:t>
            </a:r>
            <a:endParaRPr lang="en-US" sz="1700" dirty="0" smtClean="0"/>
          </a:p>
          <a:p>
            <a:pPr>
              <a:lnSpc>
                <a:spcPct val="150000"/>
              </a:lnSpc>
            </a:pPr>
            <a:r>
              <a:rPr lang="ru-RU" sz="1700" dirty="0" smtClean="0"/>
              <a:t>Две </a:t>
            </a:r>
            <a:r>
              <a:rPr lang="ru-RU" sz="1700" dirty="0"/>
              <a:t>трети своего долгого правления — а это без малого 50 лет </a:t>
            </a:r>
            <a:r>
              <a:rPr lang="ru-RU" sz="1700" b="1" dirty="0"/>
              <a:t>(768—814) </a:t>
            </a:r>
            <a:r>
              <a:rPr lang="ru-RU" sz="1700" dirty="0"/>
              <a:t>— он провел в походах и сражениях, отвоевывая у соседей все новые и новые земли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0499" y="0"/>
            <a:ext cx="47729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3251231" cy="6429420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dirty="0"/>
              <a:t>На юге он добился присоединения Северной Италии.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На </a:t>
            </a:r>
            <a:r>
              <a:rPr lang="ru-RU" dirty="0"/>
              <a:t>востоке — той самой Паннонии (нынешней </a:t>
            </a:r>
            <a:r>
              <a:rPr lang="ru-RU" dirty="0" smtClean="0"/>
              <a:t>Венгрии</a:t>
            </a:r>
            <a:r>
              <a:rPr lang="ru-RU" dirty="0"/>
              <a:t>), где когда-то хозяйничали гунны.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На </a:t>
            </a:r>
            <a:r>
              <a:rPr lang="ru-RU" dirty="0"/>
              <a:t>западе — </a:t>
            </a:r>
            <a:r>
              <a:rPr lang="ru-RU" dirty="0" smtClean="0"/>
              <a:t>части </a:t>
            </a:r>
            <a:r>
              <a:rPr lang="ru-RU" dirty="0"/>
              <a:t>Испании вместе с Барселоной.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На </a:t>
            </a:r>
            <a:r>
              <a:rPr lang="ru-RU" dirty="0"/>
              <a:t>северо- и </a:t>
            </a:r>
            <a:r>
              <a:rPr lang="ru-RU" dirty="0" smtClean="0"/>
              <a:t>юго-востоке </a:t>
            </a:r>
            <a:r>
              <a:rPr lang="ru-RU" dirty="0"/>
              <a:t>— присоединения земель отчаянно </a:t>
            </a:r>
            <a:r>
              <a:rPr lang="ru-RU" dirty="0" smtClean="0"/>
              <a:t>сопротивлявшихся </a:t>
            </a:r>
            <a:r>
              <a:rPr lang="ru-RU" dirty="0"/>
              <a:t>саксов и баваров.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Даже </a:t>
            </a:r>
            <a:r>
              <a:rPr lang="ru-RU" dirty="0"/>
              <a:t>жившие по реке Эльбе славянские народы принуждены были платить ему дань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Походы </a:t>
            </a:r>
            <a:r>
              <a:rPr lang="ru-RU" b="1" dirty="0"/>
              <a:t>Карла Великого позволили существенно расширить территорию Франкского государства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357166"/>
            <a:ext cx="5354638" cy="6072230"/>
          </a:xfrm>
          <a:prstGeom prst="rect">
            <a:avLst/>
          </a:prstGeom>
          <a:ln w="57150">
            <a:solidFill>
              <a:srgbClr val="7030A0"/>
            </a:solidFill>
            <a:prstDash val="lgDash"/>
            <a:headEnd type="none" w="med" len="med"/>
            <a:tailEnd type="arrow" w="med" len="med"/>
          </a:ln>
        </p:spPr>
      </p:pic>
      <p:sp>
        <p:nvSpPr>
          <p:cNvPr id="5" name="Полилиния 4"/>
          <p:cNvSpPr/>
          <p:nvPr/>
        </p:nvSpPr>
        <p:spPr>
          <a:xfrm>
            <a:off x="4667370" y="3421636"/>
            <a:ext cx="3002672" cy="1300489"/>
          </a:xfrm>
          <a:custGeom>
            <a:avLst/>
            <a:gdLst>
              <a:gd name="connsiteX0" fmla="*/ 13812 w 3002672"/>
              <a:gd name="connsiteY0" fmla="*/ 1245898 h 1300489"/>
              <a:gd name="connsiteX1" fmla="*/ 122994 w 3002672"/>
              <a:gd name="connsiteY1" fmla="*/ 1204955 h 1300489"/>
              <a:gd name="connsiteX2" fmla="*/ 245824 w 3002672"/>
              <a:gd name="connsiteY2" fmla="*/ 1177660 h 1300489"/>
              <a:gd name="connsiteX3" fmla="*/ 327711 w 3002672"/>
              <a:gd name="connsiteY3" fmla="*/ 1150364 h 1300489"/>
              <a:gd name="connsiteX4" fmla="*/ 368654 w 3002672"/>
              <a:gd name="connsiteY4" fmla="*/ 1123068 h 1300489"/>
              <a:gd name="connsiteX5" fmla="*/ 464188 w 3002672"/>
              <a:gd name="connsiteY5" fmla="*/ 1082125 h 1300489"/>
              <a:gd name="connsiteX6" fmla="*/ 518779 w 3002672"/>
              <a:gd name="connsiteY6" fmla="*/ 1095773 h 1300489"/>
              <a:gd name="connsiteX7" fmla="*/ 546075 w 3002672"/>
              <a:gd name="connsiteY7" fmla="*/ 1136716 h 1300489"/>
              <a:gd name="connsiteX8" fmla="*/ 627961 w 3002672"/>
              <a:gd name="connsiteY8" fmla="*/ 1218603 h 1300489"/>
              <a:gd name="connsiteX9" fmla="*/ 709848 w 3002672"/>
              <a:gd name="connsiteY9" fmla="*/ 1286842 h 1300489"/>
              <a:gd name="connsiteX10" fmla="*/ 750791 w 3002672"/>
              <a:gd name="connsiteY10" fmla="*/ 1300489 h 1300489"/>
              <a:gd name="connsiteX11" fmla="*/ 1051042 w 3002672"/>
              <a:gd name="connsiteY11" fmla="*/ 1286842 h 1300489"/>
              <a:gd name="connsiteX12" fmla="*/ 1132929 w 3002672"/>
              <a:gd name="connsiteY12" fmla="*/ 1259546 h 1300489"/>
              <a:gd name="connsiteX13" fmla="*/ 1160224 w 3002672"/>
              <a:gd name="connsiteY13" fmla="*/ 1218603 h 1300489"/>
              <a:gd name="connsiteX14" fmla="*/ 1242111 w 3002672"/>
              <a:gd name="connsiteY14" fmla="*/ 1136716 h 1300489"/>
              <a:gd name="connsiteX15" fmla="*/ 1283054 w 3002672"/>
              <a:gd name="connsiteY15" fmla="*/ 1095773 h 1300489"/>
              <a:gd name="connsiteX16" fmla="*/ 1364940 w 3002672"/>
              <a:gd name="connsiteY16" fmla="*/ 1013886 h 1300489"/>
              <a:gd name="connsiteX17" fmla="*/ 1419531 w 3002672"/>
              <a:gd name="connsiteY17" fmla="*/ 932000 h 1300489"/>
              <a:gd name="connsiteX18" fmla="*/ 1501418 w 3002672"/>
              <a:gd name="connsiteY18" fmla="*/ 850113 h 1300489"/>
              <a:gd name="connsiteX19" fmla="*/ 1610600 w 3002672"/>
              <a:gd name="connsiteY19" fmla="*/ 727283 h 1300489"/>
              <a:gd name="connsiteX20" fmla="*/ 1651543 w 3002672"/>
              <a:gd name="connsiteY20" fmla="*/ 686340 h 1300489"/>
              <a:gd name="connsiteX21" fmla="*/ 1706134 w 3002672"/>
              <a:gd name="connsiteY21" fmla="*/ 672692 h 1300489"/>
              <a:gd name="connsiteX22" fmla="*/ 1788021 w 3002672"/>
              <a:gd name="connsiteY22" fmla="*/ 631749 h 1300489"/>
              <a:gd name="connsiteX23" fmla="*/ 1828964 w 3002672"/>
              <a:gd name="connsiteY23" fmla="*/ 604454 h 1300489"/>
              <a:gd name="connsiteX24" fmla="*/ 1910851 w 3002672"/>
              <a:gd name="connsiteY24" fmla="*/ 577158 h 1300489"/>
              <a:gd name="connsiteX25" fmla="*/ 1951794 w 3002672"/>
              <a:gd name="connsiteY25" fmla="*/ 563510 h 1300489"/>
              <a:gd name="connsiteX26" fmla="*/ 1992737 w 3002672"/>
              <a:gd name="connsiteY26" fmla="*/ 549863 h 1300489"/>
              <a:gd name="connsiteX27" fmla="*/ 2060976 w 3002672"/>
              <a:gd name="connsiteY27" fmla="*/ 522567 h 1300489"/>
              <a:gd name="connsiteX28" fmla="*/ 2101920 w 3002672"/>
              <a:gd name="connsiteY28" fmla="*/ 508919 h 1300489"/>
              <a:gd name="connsiteX29" fmla="*/ 2224749 w 3002672"/>
              <a:gd name="connsiteY29" fmla="*/ 440680 h 1300489"/>
              <a:gd name="connsiteX30" fmla="*/ 2292988 w 3002672"/>
              <a:gd name="connsiteY30" fmla="*/ 358794 h 1300489"/>
              <a:gd name="connsiteX31" fmla="*/ 2361227 w 3002672"/>
              <a:gd name="connsiteY31" fmla="*/ 290555 h 1300489"/>
              <a:gd name="connsiteX32" fmla="*/ 2415818 w 3002672"/>
              <a:gd name="connsiteY32" fmla="*/ 208668 h 1300489"/>
              <a:gd name="connsiteX33" fmla="*/ 2484057 w 3002672"/>
              <a:gd name="connsiteY33" fmla="*/ 126782 h 1300489"/>
              <a:gd name="connsiteX34" fmla="*/ 2634182 w 3002672"/>
              <a:gd name="connsiteY34" fmla="*/ 31248 h 1300489"/>
              <a:gd name="connsiteX35" fmla="*/ 2688773 w 3002672"/>
              <a:gd name="connsiteY35" fmla="*/ 17600 h 1300489"/>
              <a:gd name="connsiteX36" fmla="*/ 2729717 w 3002672"/>
              <a:gd name="connsiteY36" fmla="*/ 3952 h 1300489"/>
              <a:gd name="connsiteX37" fmla="*/ 3002672 w 3002672"/>
              <a:gd name="connsiteY37" fmla="*/ 3952 h 130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02672" h="1300489">
                <a:moveTo>
                  <a:pt x="13812" y="1245898"/>
                </a:moveTo>
                <a:cubicBezTo>
                  <a:pt x="186877" y="1211287"/>
                  <a:pt x="0" y="1257668"/>
                  <a:pt x="122994" y="1204955"/>
                </a:cubicBezTo>
                <a:cubicBezTo>
                  <a:pt x="144448" y="1195760"/>
                  <a:pt x="228004" y="1182520"/>
                  <a:pt x="245824" y="1177660"/>
                </a:cubicBezTo>
                <a:cubicBezTo>
                  <a:pt x="273582" y="1170090"/>
                  <a:pt x="327711" y="1150364"/>
                  <a:pt x="327711" y="1150364"/>
                </a:cubicBezTo>
                <a:cubicBezTo>
                  <a:pt x="341359" y="1141265"/>
                  <a:pt x="353578" y="1129529"/>
                  <a:pt x="368654" y="1123068"/>
                </a:cubicBezTo>
                <a:cubicBezTo>
                  <a:pt x="492035" y="1070190"/>
                  <a:pt x="361398" y="1150653"/>
                  <a:pt x="464188" y="1082125"/>
                </a:cubicBezTo>
                <a:cubicBezTo>
                  <a:pt x="482385" y="1086674"/>
                  <a:pt x="503172" y="1085368"/>
                  <a:pt x="518779" y="1095773"/>
                </a:cubicBezTo>
                <a:cubicBezTo>
                  <a:pt x="532427" y="1104871"/>
                  <a:pt x="535178" y="1124457"/>
                  <a:pt x="546075" y="1136716"/>
                </a:cubicBezTo>
                <a:cubicBezTo>
                  <a:pt x="571721" y="1165567"/>
                  <a:pt x="600665" y="1191307"/>
                  <a:pt x="627961" y="1218603"/>
                </a:cubicBezTo>
                <a:cubicBezTo>
                  <a:pt x="658141" y="1248783"/>
                  <a:pt x="671851" y="1267843"/>
                  <a:pt x="709848" y="1286842"/>
                </a:cubicBezTo>
                <a:cubicBezTo>
                  <a:pt x="722715" y="1293276"/>
                  <a:pt x="737143" y="1295940"/>
                  <a:pt x="750791" y="1300489"/>
                </a:cubicBezTo>
                <a:cubicBezTo>
                  <a:pt x="850875" y="1295940"/>
                  <a:pt x="951425" y="1297515"/>
                  <a:pt x="1051042" y="1286842"/>
                </a:cubicBezTo>
                <a:cubicBezTo>
                  <a:pt x="1079650" y="1283777"/>
                  <a:pt x="1132929" y="1259546"/>
                  <a:pt x="1132929" y="1259546"/>
                </a:cubicBezTo>
                <a:cubicBezTo>
                  <a:pt x="1142027" y="1245898"/>
                  <a:pt x="1149327" y="1230862"/>
                  <a:pt x="1160224" y="1218603"/>
                </a:cubicBezTo>
                <a:cubicBezTo>
                  <a:pt x="1185870" y="1189752"/>
                  <a:pt x="1214815" y="1164012"/>
                  <a:pt x="1242111" y="1136716"/>
                </a:cubicBezTo>
                <a:lnTo>
                  <a:pt x="1283054" y="1095773"/>
                </a:lnTo>
                <a:lnTo>
                  <a:pt x="1364940" y="1013886"/>
                </a:lnTo>
                <a:cubicBezTo>
                  <a:pt x="1383137" y="986591"/>
                  <a:pt x="1396334" y="955197"/>
                  <a:pt x="1419531" y="932000"/>
                </a:cubicBezTo>
                <a:cubicBezTo>
                  <a:pt x="1446827" y="904704"/>
                  <a:pt x="1480005" y="882231"/>
                  <a:pt x="1501418" y="850113"/>
                </a:cubicBezTo>
                <a:cubicBezTo>
                  <a:pt x="1550126" y="777052"/>
                  <a:pt x="1517116" y="820767"/>
                  <a:pt x="1610600" y="727283"/>
                </a:cubicBezTo>
                <a:cubicBezTo>
                  <a:pt x="1624248" y="713635"/>
                  <a:pt x="1632819" y="691021"/>
                  <a:pt x="1651543" y="686340"/>
                </a:cubicBezTo>
                <a:lnTo>
                  <a:pt x="1706134" y="672692"/>
                </a:lnTo>
                <a:cubicBezTo>
                  <a:pt x="1823479" y="594465"/>
                  <a:pt x="1675008" y="688256"/>
                  <a:pt x="1788021" y="631749"/>
                </a:cubicBezTo>
                <a:cubicBezTo>
                  <a:pt x="1802692" y="624414"/>
                  <a:pt x="1813975" y="611116"/>
                  <a:pt x="1828964" y="604454"/>
                </a:cubicBezTo>
                <a:cubicBezTo>
                  <a:pt x="1855256" y="592769"/>
                  <a:pt x="1883555" y="586257"/>
                  <a:pt x="1910851" y="577158"/>
                </a:cubicBezTo>
                <a:lnTo>
                  <a:pt x="1951794" y="563510"/>
                </a:lnTo>
                <a:cubicBezTo>
                  <a:pt x="1965442" y="558961"/>
                  <a:pt x="1979380" y="555206"/>
                  <a:pt x="1992737" y="549863"/>
                </a:cubicBezTo>
                <a:cubicBezTo>
                  <a:pt x="2015483" y="540764"/>
                  <a:pt x="2038037" y="531169"/>
                  <a:pt x="2060976" y="522567"/>
                </a:cubicBezTo>
                <a:cubicBezTo>
                  <a:pt x="2074446" y="517516"/>
                  <a:pt x="2089344" y="515906"/>
                  <a:pt x="2101920" y="508919"/>
                </a:cubicBezTo>
                <a:cubicBezTo>
                  <a:pt x="2242707" y="430704"/>
                  <a:pt x="2132104" y="471562"/>
                  <a:pt x="2224749" y="440680"/>
                </a:cubicBezTo>
                <a:cubicBezTo>
                  <a:pt x="2292520" y="339026"/>
                  <a:pt x="2205418" y="463877"/>
                  <a:pt x="2292988" y="358794"/>
                </a:cubicBezTo>
                <a:cubicBezTo>
                  <a:pt x="2349854" y="290555"/>
                  <a:pt x="2286165" y="340598"/>
                  <a:pt x="2361227" y="290555"/>
                </a:cubicBezTo>
                <a:cubicBezTo>
                  <a:pt x="2385212" y="218603"/>
                  <a:pt x="2359024" y="276821"/>
                  <a:pt x="2415818" y="208668"/>
                </a:cubicBezTo>
                <a:cubicBezTo>
                  <a:pt x="2457318" y="158868"/>
                  <a:pt x="2427400" y="170848"/>
                  <a:pt x="2484057" y="126782"/>
                </a:cubicBezTo>
                <a:cubicBezTo>
                  <a:pt x="2487097" y="124418"/>
                  <a:pt x="2619416" y="34940"/>
                  <a:pt x="2634182" y="31248"/>
                </a:cubicBezTo>
                <a:cubicBezTo>
                  <a:pt x="2652379" y="26699"/>
                  <a:pt x="2670738" y="22753"/>
                  <a:pt x="2688773" y="17600"/>
                </a:cubicBezTo>
                <a:cubicBezTo>
                  <a:pt x="2702606" y="13648"/>
                  <a:pt x="2715344" y="4577"/>
                  <a:pt x="2729717" y="3952"/>
                </a:cubicBezTo>
                <a:cubicBezTo>
                  <a:pt x="2820616" y="0"/>
                  <a:pt x="2911687" y="3952"/>
                  <a:pt x="3002672" y="3952"/>
                </a:cubicBezTo>
              </a:path>
            </a:pathLst>
          </a:custGeom>
          <a:ln w="381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344534" y="1596788"/>
            <a:ext cx="2488895" cy="2670415"/>
          </a:xfrm>
          <a:custGeom>
            <a:avLst/>
            <a:gdLst>
              <a:gd name="connsiteX0" fmla="*/ 50045 w 2488895"/>
              <a:gd name="connsiteY0" fmla="*/ 2606722 h 2670415"/>
              <a:gd name="connsiteX1" fmla="*/ 159227 w 2488895"/>
              <a:gd name="connsiteY1" fmla="*/ 2511188 h 2670415"/>
              <a:gd name="connsiteX2" fmla="*/ 241114 w 2488895"/>
              <a:gd name="connsiteY2" fmla="*/ 2442949 h 2670415"/>
              <a:gd name="connsiteX3" fmla="*/ 282057 w 2488895"/>
              <a:gd name="connsiteY3" fmla="*/ 2402006 h 2670415"/>
              <a:gd name="connsiteX4" fmla="*/ 391239 w 2488895"/>
              <a:gd name="connsiteY4" fmla="*/ 2333767 h 2670415"/>
              <a:gd name="connsiteX5" fmla="*/ 391239 w 2488895"/>
              <a:gd name="connsiteY5" fmla="*/ 2333767 h 2670415"/>
              <a:gd name="connsiteX6" fmla="*/ 473126 w 2488895"/>
              <a:gd name="connsiteY6" fmla="*/ 2279176 h 2670415"/>
              <a:gd name="connsiteX7" fmla="*/ 555012 w 2488895"/>
              <a:gd name="connsiteY7" fmla="*/ 2251881 h 2670415"/>
              <a:gd name="connsiteX8" fmla="*/ 595956 w 2488895"/>
              <a:gd name="connsiteY8" fmla="*/ 2238233 h 2670415"/>
              <a:gd name="connsiteX9" fmla="*/ 718785 w 2488895"/>
              <a:gd name="connsiteY9" fmla="*/ 2197290 h 2670415"/>
              <a:gd name="connsiteX10" fmla="*/ 759729 w 2488895"/>
              <a:gd name="connsiteY10" fmla="*/ 2169994 h 2670415"/>
              <a:gd name="connsiteX11" fmla="*/ 841615 w 2488895"/>
              <a:gd name="connsiteY11" fmla="*/ 2156346 h 2670415"/>
              <a:gd name="connsiteX12" fmla="*/ 909854 w 2488895"/>
              <a:gd name="connsiteY12" fmla="*/ 2142699 h 2670415"/>
              <a:gd name="connsiteX13" fmla="*/ 1059979 w 2488895"/>
              <a:gd name="connsiteY13" fmla="*/ 2101755 h 2670415"/>
              <a:gd name="connsiteX14" fmla="*/ 1414821 w 2488895"/>
              <a:gd name="connsiteY14" fmla="*/ 2088108 h 2670415"/>
              <a:gd name="connsiteX15" fmla="*/ 1428469 w 2488895"/>
              <a:gd name="connsiteY15" fmla="*/ 2129051 h 2670415"/>
              <a:gd name="connsiteX16" fmla="*/ 1469412 w 2488895"/>
              <a:gd name="connsiteY16" fmla="*/ 2156346 h 2670415"/>
              <a:gd name="connsiteX17" fmla="*/ 1510356 w 2488895"/>
              <a:gd name="connsiteY17" fmla="*/ 2142699 h 2670415"/>
              <a:gd name="connsiteX18" fmla="*/ 1524003 w 2488895"/>
              <a:gd name="connsiteY18" fmla="*/ 2006221 h 2670415"/>
              <a:gd name="connsiteX19" fmla="*/ 1537651 w 2488895"/>
              <a:gd name="connsiteY19" fmla="*/ 1965278 h 2670415"/>
              <a:gd name="connsiteX20" fmla="*/ 1578594 w 2488895"/>
              <a:gd name="connsiteY20" fmla="*/ 1937982 h 2670415"/>
              <a:gd name="connsiteX21" fmla="*/ 1674129 w 2488895"/>
              <a:gd name="connsiteY21" fmla="*/ 1815152 h 2670415"/>
              <a:gd name="connsiteX22" fmla="*/ 1701424 w 2488895"/>
              <a:gd name="connsiteY22" fmla="*/ 1774209 h 2670415"/>
              <a:gd name="connsiteX23" fmla="*/ 1728720 w 2488895"/>
              <a:gd name="connsiteY23" fmla="*/ 1692322 h 2670415"/>
              <a:gd name="connsiteX24" fmla="*/ 1742367 w 2488895"/>
              <a:gd name="connsiteY24" fmla="*/ 1610436 h 2670415"/>
              <a:gd name="connsiteX25" fmla="*/ 1756015 w 2488895"/>
              <a:gd name="connsiteY25" fmla="*/ 1555845 h 2670415"/>
              <a:gd name="connsiteX26" fmla="*/ 1783311 w 2488895"/>
              <a:gd name="connsiteY26" fmla="*/ 1296537 h 2670415"/>
              <a:gd name="connsiteX27" fmla="*/ 1851550 w 2488895"/>
              <a:gd name="connsiteY27" fmla="*/ 1214651 h 2670415"/>
              <a:gd name="connsiteX28" fmla="*/ 1878845 w 2488895"/>
              <a:gd name="connsiteY28" fmla="*/ 1173708 h 2670415"/>
              <a:gd name="connsiteX29" fmla="*/ 1892493 w 2488895"/>
              <a:gd name="connsiteY29" fmla="*/ 982639 h 2670415"/>
              <a:gd name="connsiteX30" fmla="*/ 1919788 w 2488895"/>
              <a:gd name="connsiteY30" fmla="*/ 941696 h 2670415"/>
              <a:gd name="connsiteX31" fmla="*/ 2042618 w 2488895"/>
              <a:gd name="connsiteY31" fmla="*/ 832513 h 2670415"/>
              <a:gd name="connsiteX32" fmla="*/ 2124505 w 2488895"/>
              <a:gd name="connsiteY32" fmla="*/ 750627 h 2670415"/>
              <a:gd name="connsiteX33" fmla="*/ 2220039 w 2488895"/>
              <a:gd name="connsiteY33" fmla="*/ 627797 h 2670415"/>
              <a:gd name="connsiteX34" fmla="*/ 2247335 w 2488895"/>
              <a:gd name="connsiteY34" fmla="*/ 532263 h 2670415"/>
              <a:gd name="connsiteX35" fmla="*/ 2342869 w 2488895"/>
              <a:gd name="connsiteY35" fmla="*/ 395785 h 2670415"/>
              <a:gd name="connsiteX36" fmla="*/ 2383812 w 2488895"/>
              <a:gd name="connsiteY36" fmla="*/ 368490 h 2670415"/>
              <a:gd name="connsiteX37" fmla="*/ 2465699 w 2488895"/>
              <a:gd name="connsiteY37" fmla="*/ 300251 h 2670415"/>
              <a:gd name="connsiteX38" fmla="*/ 2438403 w 2488895"/>
              <a:gd name="connsiteY38" fmla="*/ 218364 h 2670415"/>
              <a:gd name="connsiteX39" fmla="*/ 2342869 w 2488895"/>
              <a:gd name="connsiteY39" fmla="*/ 95534 h 2670415"/>
              <a:gd name="connsiteX40" fmla="*/ 2315573 w 2488895"/>
              <a:gd name="connsiteY40" fmla="*/ 54591 h 2670415"/>
              <a:gd name="connsiteX41" fmla="*/ 2288278 w 2488895"/>
              <a:gd name="connsiteY41" fmla="*/ 13648 h 2670415"/>
              <a:gd name="connsiteX42" fmla="*/ 2260982 w 2488895"/>
              <a:gd name="connsiteY42" fmla="*/ 0 h 267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488895" h="2670415">
                <a:moveTo>
                  <a:pt x="50045" y="2606722"/>
                </a:moveTo>
                <a:cubicBezTo>
                  <a:pt x="127385" y="2490715"/>
                  <a:pt x="0" y="2670415"/>
                  <a:pt x="159227" y="2511188"/>
                </a:cubicBezTo>
                <a:cubicBezTo>
                  <a:pt x="278841" y="2391574"/>
                  <a:pt x="127109" y="2537953"/>
                  <a:pt x="241114" y="2442949"/>
                </a:cubicBezTo>
                <a:cubicBezTo>
                  <a:pt x="255941" y="2430593"/>
                  <a:pt x="266448" y="2413358"/>
                  <a:pt x="282057" y="2402006"/>
                </a:cubicBezTo>
                <a:cubicBezTo>
                  <a:pt x="316766" y="2376763"/>
                  <a:pt x="354845" y="2356513"/>
                  <a:pt x="391239" y="2333767"/>
                </a:cubicBezTo>
                <a:lnTo>
                  <a:pt x="391239" y="2333767"/>
                </a:lnTo>
                <a:cubicBezTo>
                  <a:pt x="418535" y="2315570"/>
                  <a:pt x="442004" y="2289550"/>
                  <a:pt x="473126" y="2279176"/>
                </a:cubicBezTo>
                <a:lnTo>
                  <a:pt x="555012" y="2251881"/>
                </a:lnTo>
                <a:cubicBezTo>
                  <a:pt x="568660" y="2247332"/>
                  <a:pt x="582599" y="2243576"/>
                  <a:pt x="595956" y="2238233"/>
                </a:cubicBezTo>
                <a:cubicBezTo>
                  <a:pt x="681609" y="2203971"/>
                  <a:pt x="640427" y="2216878"/>
                  <a:pt x="718785" y="2197290"/>
                </a:cubicBezTo>
                <a:cubicBezTo>
                  <a:pt x="732433" y="2188191"/>
                  <a:pt x="744168" y="2175181"/>
                  <a:pt x="759729" y="2169994"/>
                </a:cubicBezTo>
                <a:cubicBezTo>
                  <a:pt x="785981" y="2161243"/>
                  <a:pt x="814389" y="2161296"/>
                  <a:pt x="841615" y="2156346"/>
                </a:cubicBezTo>
                <a:cubicBezTo>
                  <a:pt x="864438" y="2152197"/>
                  <a:pt x="887475" y="2148802"/>
                  <a:pt x="909854" y="2142699"/>
                </a:cubicBezTo>
                <a:cubicBezTo>
                  <a:pt x="1100345" y="2090747"/>
                  <a:pt x="893711" y="2135010"/>
                  <a:pt x="1059979" y="2101755"/>
                </a:cubicBezTo>
                <a:cubicBezTo>
                  <a:pt x="1180419" y="2021465"/>
                  <a:pt x="1133362" y="2041198"/>
                  <a:pt x="1414821" y="2088108"/>
                </a:cubicBezTo>
                <a:cubicBezTo>
                  <a:pt x="1429011" y="2090473"/>
                  <a:pt x="1419482" y="2117818"/>
                  <a:pt x="1428469" y="2129051"/>
                </a:cubicBezTo>
                <a:cubicBezTo>
                  <a:pt x="1438716" y="2141859"/>
                  <a:pt x="1455764" y="2147248"/>
                  <a:pt x="1469412" y="2156346"/>
                </a:cubicBezTo>
                <a:cubicBezTo>
                  <a:pt x="1483060" y="2151797"/>
                  <a:pt x="1505440" y="2156219"/>
                  <a:pt x="1510356" y="2142699"/>
                </a:cubicBezTo>
                <a:cubicBezTo>
                  <a:pt x="1525980" y="2099732"/>
                  <a:pt x="1517051" y="2051409"/>
                  <a:pt x="1524003" y="2006221"/>
                </a:cubicBezTo>
                <a:cubicBezTo>
                  <a:pt x="1526190" y="1992002"/>
                  <a:pt x="1528664" y="1976512"/>
                  <a:pt x="1537651" y="1965278"/>
                </a:cubicBezTo>
                <a:cubicBezTo>
                  <a:pt x="1547898" y="1952470"/>
                  <a:pt x="1565993" y="1948483"/>
                  <a:pt x="1578594" y="1937982"/>
                </a:cubicBezTo>
                <a:cubicBezTo>
                  <a:pt x="1626702" y="1897892"/>
                  <a:pt x="1636083" y="1872222"/>
                  <a:pt x="1674129" y="1815152"/>
                </a:cubicBezTo>
                <a:cubicBezTo>
                  <a:pt x="1683227" y="1801504"/>
                  <a:pt x="1696237" y="1789770"/>
                  <a:pt x="1701424" y="1774209"/>
                </a:cubicBezTo>
                <a:lnTo>
                  <a:pt x="1728720" y="1692322"/>
                </a:lnTo>
                <a:cubicBezTo>
                  <a:pt x="1733269" y="1665027"/>
                  <a:pt x="1736940" y="1637570"/>
                  <a:pt x="1742367" y="1610436"/>
                </a:cubicBezTo>
                <a:cubicBezTo>
                  <a:pt x="1746046" y="1592043"/>
                  <a:pt x="1754149" y="1574509"/>
                  <a:pt x="1756015" y="1555845"/>
                </a:cubicBezTo>
                <a:cubicBezTo>
                  <a:pt x="1758207" y="1533927"/>
                  <a:pt x="1749037" y="1365085"/>
                  <a:pt x="1783311" y="1296537"/>
                </a:cubicBezTo>
                <a:cubicBezTo>
                  <a:pt x="1808725" y="1245708"/>
                  <a:pt x="1813819" y="1259928"/>
                  <a:pt x="1851550" y="1214651"/>
                </a:cubicBezTo>
                <a:cubicBezTo>
                  <a:pt x="1862051" y="1202050"/>
                  <a:pt x="1869747" y="1187356"/>
                  <a:pt x="1878845" y="1173708"/>
                </a:cubicBezTo>
                <a:cubicBezTo>
                  <a:pt x="1883394" y="1110018"/>
                  <a:pt x="1881397" y="1045519"/>
                  <a:pt x="1892493" y="982639"/>
                </a:cubicBezTo>
                <a:cubicBezTo>
                  <a:pt x="1895343" y="966486"/>
                  <a:pt x="1908891" y="953955"/>
                  <a:pt x="1919788" y="941696"/>
                </a:cubicBezTo>
                <a:cubicBezTo>
                  <a:pt x="2125594" y="710164"/>
                  <a:pt x="1921830" y="939880"/>
                  <a:pt x="2042618" y="832513"/>
                </a:cubicBezTo>
                <a:cubicBezTo>
                  <a:pt x="2071469" y="806867"/>
                  <a:pt x="2103093" y="782746"/>
                  <a:pt x="2124505" y="750627"/>
                </a:cubicBezTo>
                <a:cubicBezTo>
                  <a:pt x="2189802" y="652681"/>
                  <a:pt x="2155899" y="691937"/>
                  <a:pt x="2220039" y="627797"/>
                </a:cubicBezTo>
                <a:cubicBezTo>
                  <a:pt x="2223252" y="614946"/>
                  <a:pt x="2238435" y="548283"/>
                  <a:pt x="2247335" y="532263"/>
                </a:cubicBezTo>
                <a:cubicBezTo>
                  <a:pt x="2252908" y="522231"/>
                  <a:pt x="2324979" y="413675"/>
                  <a:pt x="2342869" y="395785"/>
                </a:cubicBezTo>
                <a:cubicBezTo>
                  <a:pt x="2354467" y="384187"/>
                  <a:pt x="2371211" y="378991"/>
                  <a:pt x="2383812" y="368490"/>
                </a:cubicBezTo>
                <a:cubicBezTo>
                  <a:pt x="2488895" y="280921"/>
                  <a:pt x="2364046" y="368019"/>
                  <a:pt x="2465699" y="300251"/>
                </a:cubicBezTo>
                <a:cubicBezTo>
                  <a:pt x="2456600" y="272955"/>
                  <a:pt x="2458748" y="238709"/>
                  <a:pt x="2438403" y="218364"/>
                </a:cubicBezTo>
                <a:cubicBezTo>
                  <a:pt x="2374262" y="154223"/>
                  <a:pt x="2408168" y="193482"/>
                  <a:pt x="2342869" y="95534"/>
                </a:cubicBezTo>
                <a:lnTo>
                  <a:pt x="2315573" y="54591"/>
                </a:lnTo>
                <a:cubicBezTo>
                  <a:pt x="2306475" y="40943"/>
                  <a:pt x="2302949" y="20983"/>
                  <a:pt x="2288278" y="13648"/>
                </a:cubicBezTo>
                <a:lnTo>
                  <a:pt x="2260982" y="0"/>
                </a:lnTo>
              </a:path>
            </a:pathLst>
          </a:custGeom>
          <a:ln w="38100">
            <a:solidFill>
              <a:srgbClr val="002060"/>
            </a:solidFill>
            <a:prstDash val="lg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417050" y="2500306"/>
            <a:ext cx="2440965" cy="2180347"/>
          </a:xfrm>
          <a:custGeom>
            <a:avLst/>
            <a:gdLst>
              <a:gd name="connsiteX0" fmla="*/ 32119 w 2406830"/>
              <a:gd name="connsiteY0" fmla="*/ 2156347 h 2183113"/>
              <a:gd name="connsiteX1" fmla="*/ 114006 w 2406830"/>
              <a:gd name="connsiteY1" fmla="*/ 2088108 h 2183113"/>
              <a:gd name="connsiteX2" fmla="*/ 223188 w 2406830"/>
              <a:gd name="connsiteY2" fmla="*/ 2006221 h 2183113"/>
              <a:gd name="connsiteX3" fmla="*/ 318722 w 2406830"/>
              <a:gd name="connsiteY3" fmla="*/ 1978926 h 2183113"/>
              <a:gd name="connsiteX4" fmla="*/ 359665 w 2406830"/>
              <a:gd name="connsiteY4" fmla="*/ 1965278 h 2183113"/>
              <a:gd name="connsiteX5" fmla="*/ 618973 w 2406830"/>
              <a:gd name="connsiteY5" fmla="*/ 1937982 h 2183113"/>
              <a:gd name="connsiteX6" fmla="*/ 700859 w 2406830"/>
              <a:gd name="connsiteY6" fmla="*/ 1910687 h 2183113"/>
              <a:gd name="connsiteX7" fmla="*/ 823689 w 2406830"/>
              <a:gd name="connsiteY7" fmla="*/ 1842448 h 2183113"/>
              <a:gd name="connsiteX8" fmla="*/ 864633 w 2406830"/>
              <a:gd name="connsiteY8" fmla="*/ 1801505 h 2183113"/>
              <a:gd name="connsiteX9" fmla="*/ 946519 w 2406830"/>
              <a:gd name="connsiteY9" fmla="*/ 1746914 h 2183113"/>
              <a:gd name="connsiteX10" fmla="*/ 987462 w 2406830"/>
              <a:gd name="connsiteY10" fmla="*/ 1719618 h 2183113"/>
              <a:gd name="connsiteX11" fmla="*/ 1028406 w 2406830"/>
              <a:gd name="connsiteY11" fmla="*/ 1678675 h 2183113"/>
              <a:gd name="connsiteX12" fmla="*/ 1110292 w 2406830"/>
              <a:gd name="connsiteY12" fmla="*/ 1624084 h 2183113"/>
              <a:gd name="connsiteX13" fmla="*/ 1151236 w 2406830"/>
              <a:gd name="connsiteY13" fmla="*/ 1583141 h 2183113"/>
              <a:gd name="connsiteX14" fmla="*/ 1205827 w 2406830"/>
              <a:gd name="connsiteY14" fmla="*/ 1569493 h 2183113"/>
              <a:gd name="connsiteX15" fmla="*/ 1451486 w 2406830"/>
              <a:gd name="connsiteY15" fmla="*/ 1542197 h 2183113"/>
              <a:gd name="connsiteX16" fmla="*/ 1492430 w 2406830"/>
              <a:gd name="connsiteY16" fmla="*/ 1501254 h 2183113"/>
              <a:gd name="connsiteX17" fmla="*/ 1533373 w 2406830"/>
              <a:gd name="connsiteY17" fmla="*/ 1351129 h 2183113"/>
              <a:gd name="connsiteX18" fmla="*/ 1547021 w 2406830"/>
              <a:gd name="connsiteY18" fmla="*/ 1310185 h 2183113"/>
              <a:gd name="connsiteX19" fmla="*/ 1574316 w 2406830"/>
              <a:gd name="connsiteY19" fmla="*/ 1269242 h 2183113"/>
              <a:gd name="connsiteX20" fmla="*/ 1601612 w 2406830"/>
              <a:gd name="connsiteY20" fmla="*/ 1187356 h 2183113"/>
              <a:gd name="connsiteX21" fmla="*/ 1615259 w 2406830"/>
              <a:gd name="connsiteY21" fmla="*/ 1146412 h 2183113"/>
              <a:gd name="connsiteX22" fmla="*/ 1628907 w 2406830"/>
              <a:gd name="connsiteY22" fmla="*/ 1105469 h 2183113"/>
              <a:gd name="connsiteX23" fmla="*/ 1642555 w 2406830"/>
              <a:gd name="connsiteY23" fmla="*/ 1050878 h 2183113"/>
              <a:gd name="connsiteX24" fmla="*/ 1697146 w 2406830"/>
              <a:gd name="connsiteY24" fmla="*/ 928048 h 2183113"/>
              <a:gd name="connsiteX25" fmla="*/ 1710794 w 2406830"/>
              <a:gd name="connsiteY25" fmla="*/ 887105 h 2183113"/>
              <a:gd name="connsiteX26" fmla="*/ 1779033 w 2406830"/>
              <a:gd name="connsiteY26" fmla="*/ 805218 h 2183113"/>
              <a:gd name="connsiteX27" fmla="*/ 1806328 w 2406830"/>
              <a:gd name="connsiteY27" fmla="*/ 764275 h 2183113"/>
              <a:gd name="connsiteX28" fmla="*/ 1901862 w 2406830"/>
              <a:gd name="connsiteY28" fmla="*/ 641445 h 2183113"/>
              <a:gd name="connsiteX29" fmla="*/ 1915510 w 2406830"/>
              <a:gd name="connsiteY29" fmla="*/ 600502 h 2183113"/>
              <a:gd name="connsiteX30" fmla="*/ 1970101 w 2406830"/>
              <a:gd name="connsiteY30" fmla="*/ 518615 h 2183113"/>
              <a:gd name="connsiteX31" fmla="*/ 1983749 w 2406830"/>
              <a:gd name="connsiteY31" fmla="*/ 450376 h 2183113"/>
              <a:gd name="connsiteX32" fmla="*/ 2024692 w 2406830"/>
              <a:gd name="connsiteY32" fmla="*/ 409433 h 2183113"/>
              <a:gd name="connsiteX33" fmla="*/ 2161170 w 2406830"/>
              <a:gd name="connsiteY33" fmla="*/ 245660 h 2183113"/>
              <a:gd name="connsiteX34" fmla="*/ 2243056 w 2406830"/>
              <a:gd name="connsiteY34" fmla="*/ 191069 h 2183113"/>
              <a:gd name="connsiteX35" fmla="*/ 2297648 w 2406830"/>
              <a:gd name="connsiteY35" fmla="*/ 109182 h 2183113"/>
              <a:gd name="connsiteX36" fmla="*/ 2406830 w 2406830"/>
              <a:gd name="connsiteY36" fmla="*/ 0 h 218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406830" h="2183113">
                <a:moveTo>
                  <a:pt x="32119" y="2156347"/>
                </a:moveTo>
                <a:cubicBezTo>
                  <a:pt x="151734" y="2036729"/>
                  <a:pt x="0" y="2183113"/>
                  <a:pt x="114006" y="2088108"/>
                </a:cubicBezTo>
                <a:cubicBezTo>
                  <a:pt x="185054" y="2028902"/>
                  <a:pt x="122803" y="2056414"/>
                  <a:pt x="223188" y="2006221"/>
                </a:cubicBezTo>
                <a:cubicBezTo>
                  <a:pt x="245008" y="1995311"/>
                  <a:pt x="298309" y="1984758"/>
                  <a:pt x="318722" y="1978926"/>
                </a:cubicBezTo>
                <a:cubicBezTo>
                  <a:pt x="332554" y="1974974"/>
                  <a:pt x="345511" y="1967851"/>
                  <a:pt x="359665" y="1965278"/>
                </a:cubicBezTo>
                <a:cubicBezTo>
                  <a:pt x="419305" y="1954434"/>
                  <a:pt x="568503" y="1942570"/>
                  <a:pt x="618973" y="1937982"/>
                </a:cubicBezTo>
                <a:cubicBezTo>
                  <a:pt x="646268" y="1928884"/>
                  <a:pt x="676919" y="1926647"/>
                  <a:pt x="700859" y="1910687"/>
                </a:cubicBezTo>
                <a:cubicBezTo>
                  <a:pt x="794716" y="1848116"/>
                  <a:pt x="751624" y="1866470"/>
                  <a:pt x="823689" y="1842448"/>
                </a:cubicBezTo>
                <a:cubicBezTo>
                  <a:pt x="837337" y="1828800"/>
                  <a:pt x="849398" y="1813355"/>
                  <a:pt x="864633" y="1801505"/>
                </a:cubicBezTo>
                <a:cubicBezTo>
                  <a:pt x="890528" y="1781365"/>
                  <a:pt x="919224" y="1765111"/>
                  <a:pt x="946519" y="1746914"/>
                </a:cubicBezTo>
                <a:cubicBezTo>
                  <a:pt x="960167" y="1737815"/>
                  <a:pt x="975863" y="1731216"/>
                  <a:pt x="987462" y="1719618"/>
                </a:cubicBezTo>
                <a:cubicBezTo>
                  <a:pt x="1001110" y="1705970"/>
                  <a:pt x="1013171" y="1690525"/>
                  <a:pt x="1028406" y="1678675"/>
                </a:cubicBezTo>
                <a:cubicBezTo>
                  <a:pt x="1054301" y="1658535"/>
                  <a:pt x="1087095" y="1647280"/>
                  <a:pt x="1110292" y="1624084"/>
                </a:cubicBezTo>
                <a:cubicBezTo>
                  <a:pt x="1123940" y="1610436"/>
                  <a:pt x="1134478" y="1592717"/>
                  <a:pt x="1151236" y="1583141"/>
                </a:cubicBezTo>
                <a:cubicBezTo>
                  <a:pt x="1167522" y="1573835"/>
                  <a:pt x="1187792" y="1574646"/>
                  <a:pt x="1205827" y="1569493"/>
                </a:cubicBezTo>
                <a:cubicBezTo>
                  <a:pt x="1334656" y="1532684"/>
                  <a:pt x="1123048" y="1564093"/>
                  <a:pt x="1451486" y="1542197"/>
                </a:cubicBezTo>
                <a:cubicBezTo>
                  <a:pt x="1465134" y="1528549"/>
                  <a:pt x="1483057" y="1518126"/>
                  <a:pt x="1492430" y="1501254"/>
                </a:cubicBezTo>
                <a:cubicBezTo>
                  <a:pt x="1519045" y="1453347"/>
                  <a:pt x="1520544" y="1402443"/>
                  <a:pt x="1533373" y="1351129"/>
                </a:cubicBezTo>
                <a:cubicBezTo>
                  <a:pt x="1536862" y="1337172"/>
                  <a:pt x="1540587" y="1323052"/>
                  <a:pt x="1547021" y="1310185"/>
                </a:cubicBezTo>
                <a:cubicBezTo>
                  <a:pt x="1554356" y="1295514"/>
                  <a:pt x="1567654" y="1284231"/>
                  <a:pt x="1574316" y="1269242"/>
                </a:cubicBezTo>
                <a:cubicBezTo>
                  <a:pt x="1586001" y="1242950"/>
                  <a:pt x="1592514" y="1214651"/>
                  <a:pt x="1601612" y="1187356"/>
                </a:cubicBezTo>
                <a:lnTo>
                  <a:pt x="1615259" y="1146412"/>
                </a:lnTo>
                <a:cubicBezTo>
                  <a:pt x="1619808" y="1132764"/>
                  <a:pt x="1625418" y="1119425"/>
                  <a:pt x="1628907" y="1105469"/>
                </a:cubicBezTo>
                <a:cubicBezTo>
                  <a:pt x="1633456" y="1087272"/>
                  <a:pt x="1637165" y="1068844"/>
                  <a:pt x="1642555" y="1050878"/>
                </a:cubicBezTo>
                <a:cubicBezTo>
                  <a:pt x="1695369" y="874829"/>
                  <a:pt x="1642299" y="1037740"/>
                  <a:pt x="1697146" y="928048"/>
                </a:cubicBezTo>
                <a:cubicBezTo>
                  <a:pt x="1703580" y="915181"/>
                  <a:pt x="1704360" y="899972"/>
                  <a:pt x="1710794" y="887105"/>
                </a:cubicBezTo>
                <a:cubicBezTo>
                  <a:pt x="1736210" y="836272"/>
                  <a:pt x="1741299" y="850499"/>
                  <a:pt x="1779033" y="805218"/>
                </a:cubicBezTo>
                <a:cubicBezTo>
                  <a:pt x="1789534" y="792617"/>
                  <a:pt x="1795827" y="776876"/>
                  <a:pt x="1806328" y="764275"/>
                </a:cubicBezTo>
                <a:cubicBezTo>
                  <a:pt x="1845581" y="717171"/>
                  <a:pt x="1878865" y="710436"/>
                  <a:pt x="1901862" y="641445"/>
                </a:cubicBezTo>
                <a:cubicBezTo>
                  <a:pt x="1906411" y="627797"/>
                  <a:pt x="1908524" y="613078"/>
                  <a:pt x="1915510" y="600502"/>
                </a:cubicBezTo>
                <a:cubicBezTo>
                  <a:pt x="1931442" y="571825"/>
                  <a:pt x="1970101" y="518615"/>
                  <a:pt x="1970101" y="518615"/>
                </a:cubicBezTo>
                <a:cubicBezTo>
                  <a:pt x="1974650" y="495869"/>
                  <a:pt x="1973375" y="471124"/>
                  <a:pt x="1983749" y="450376"/>
                </a:cubicBezTo>
                <a:cubicBezTo>
                  <a:pt x="1992381" y="433113"/>
                  <a:pt x="2012842" y="424668"/>
                  <a:pt x="2024692" y="409433"/>
                </a:cubicBezTo>
                <a:cubicBezTo>
                  <a:pt x="2078918" y="339714"/>
                  <a:pt x="2081712" y="298632"/>
                  <a:pt x="2161170" y="245660"/>
                </a:cubicBezTo>
                <a:lnTo>
                  <a:pt x="2243056" y="191069"/>
                </a:lnTo>
                <a:cubicBezTo>
                  <a:pt x="2261253" y="163773"/>
                  <a:pt x="2274451" y="132379"/>
                  <a:pt x="2297648" y="109182"/>
                </a:cubicBezTo>
                <a:lnTo>
                  <a:pt x="2406830" y="0"/>
                </a:lnTo>
              </a:path>
            </a:pathLst>
          </a:custGeom>
          <a:ln w="57150">
            <a:solidFill>
              <a:srgbClr val="7030A0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6919415" y="2183642"/>
            <a:ext cx="873457" cy="359863"/>
          </a:xfrm>
          <a:custGeom>
            <a:avLst/>
            <a:gdLst>
              <a:gd name="connsiteX0" fmla="*/ 0 w 873457"/>
              <a:gd name="connsiteY0" fmla="*/ 354842 h 359863"/>
              <a:gd name="connsiteX1" fmla="*/ 395785 w 873457"/>
              <a:gd name="connsiteY1" fmla="*/ 341194 h 359863"/>
              <a:gd name="connsiteX2" fmla="*/ 477672 w 873457"/>
              <a:gd name="connsiteY2" fmla="*/ 286603 h 359863"/>
              <a:gd name="connsiteX3" fmla="*/ 559558 w 873457"/>
              <a:gd name="connsiteY3" fmla="*/ 245659 h 359863"/>
              <a:gd name="connsiteX4" fmla="*/ 641445 w 873457"/>
              <a:gd name="connsiteY4" fmla="*/ 218364 h 359863"/>
              <a:gd name="connsiteX5" fmla="*/ 764275 w 873457"/>
              <a:gd name="connsiteY5" fmla="*/ 136477 h 359863"/>
              <a:gd name="connsiteX6" fmla="*/ 805218 w 873457"/>
              <a:gd name="connsiteY6" fmla="*/ 109182 h 359863"/>
              <a:gd name="connsiteX7" fmla="*/ 818866 w 873457"/>
              <a:gd name="connsiteY7" fmla="*/ 68239 h 359863"/>
              <a:gd name="connsiteX8" fmla="*/ 859809 w 873457"/>
              <a:gd name="connsiteY8" fmla="*/ 27295 h 359863"/>
              <a:gd name="connsiteX9" fmla="*/ 873457 w 873457"/>
              <a:gd name="connsiteY9" fmla="*/ 0 h 35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3457" h="359863">
                <a:moveTo>
                  <a:pt x="0" y="354842"/>
                </a:moveTo>
                <a:cubicBezTo>
                  <a:pt x="131928" y="350293"/>
                  <a:pt x="265105" y="359863"/>
                  <a:pt x="395785" y="341194"/>
                </a:cubicBezTo>
                <a:cubicBezTo>
                  <a:pt x="428261" y="336555"/>
                  <a:pt x="446550" y="296977"/>
                  <a:pt x="477672" y="286603"/>
                </a:cubicBezTo>
                <a:cubicBezTo>
                  <a:pt x="627005" y="236824"/>
                  <a:pt x="400803" y="316217"/>
                  <a:pt x="559558" y="245659"/>
                </a:cubicBezTo>
                <a:cubicBezTo>
                  <a:pt x="585850" y="233974"/>
                  <a:pt x="641445" y="218364"/>
                  <a:pt x="641445" y="218364"/>
                </a:cubicBezTo>
                <a:lnTo>
                  <a:pt x="764275" y="136477"/>
                </a:lnTo>
                <a:lnTo>
                  <a:pt x="805218" y="109182"/>
                </a:lnTo>
                <a:cubicBezTo>
                  <a:pt x="809767" y="95534"/>
                  <a:pt x="810886" y="80209"/>
                  <a:pt x="818866" y="68239"/>
                </a:cubicBezTo>
                <a:cubicBezTo>
                  <a:pt x="829572" y="52180"/>
                  <a:pt x="847752" y="42367"/>
                  <a:pt x="859809" y="27295"/>
                </a:cubicBezTo>
                <a:cubicBezTo>
                  <a:pt x="866164" y="19352"/>
                  <a:pt x="868908" y="9098"/>
                  <a:pt x="873457" y="0"/>
                </a:cubicBezTo>
              </a:path>
            </a:pathLst>
          </a:custGeom>
          <a:ln w="57150">
            <a:solidFill>
              <a:srgbClr val="7030A0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5500048" y="2143116"/>
            <a:ext cx="887104" cy="1528132"/>
          </a:xfrm>
          <a:custGeom>
            <a:avLst/>
            <a:gdLst>
              <a:gd name="connsiteX0" fmla="*/ 13648 w 887104"/>
              <a:gd name="connsiteY0" fmla="*/ 1431334 h 1431334"/>
              <a:gd name="connsiteX1" fmla="*/ 122830 w 887104"/>
              <a:gd name="connsiteY1" fmla="*/ 1308504 h 1431334"/>
              <a:gd name="connsiteX2" fmla="*/ 109182 w 887104"/>
              <a:gd name="connsiteY2" fmla="*/ 1144731 h 1431334"/>
              <a:gd name="connsiteX3" fmla="*/ 81886 w 887104"/>
              <a:gd name="connsiteY3" fmla="*/ 1103787 h 1431334"/>
              <a:gd name="connsiteX4" fmla="*/ 40943 w 887104"/>
              <a:gd name="connsiteY4" fmla="*/ 1021901 h 1431334"/>
              <a:gd name="connsiteX5" fmla="*/ 27295 w 887104"/>
              <a:gd name="connsiteY5" fmla="*/ 953662 h 1431334"/>
              <a:gd name="connsiteX6" fmla="*/ 0 w 887104"/>
              <a:gd name="connsiteY6" fmla="*/ 871776 h 1431334"/>
              <a:gd name="connsiteX7" fmla="*/ 13648 w 887104"/>
              <a:gd name="connsiteY7" fmla="*/ 639764 h 1431334"/>
              <a:gd name="connsiteX8" fmla="*/ 40943 w 887104"/>
              <a:gd name="connsiteY8" fmla="*/ 598820 h 1431334"/>
              <a:gd name="connsiteX9" fmla="*/ 54591 w 887104"/>
              <a:gd name="connsiteY9" fmla="*/ 557877 h 1431334"/>
              <a:gd name="connsiteX10" fmla="*/ 136477 w 887104"/>
              <a:gd name="connsiteY10" fmla="*/ 516934 h 1431334"/>
              <a:gd name="connsiteX11" fmla="*/ 177421 w 887104"/>
              <a:gd name="connsiteY11" fmla="*/ 475990 h 1431334"/>
              <a:gd name="connsiteX12" fmla="*/ 218364 w 887104"/>
              <a:gd name="connsiteY12" fmla="*/ 448695 h 1431334"/>
              <a:gd name="connsiteX13" fmla="*/ 286603 w 887104"/>
              <a:gd name="connsiteY13" fmla="*/ 325865 h 1431334"/>
              <a:gd name="connsiteX14" fmla="*/ 327546 w 887104"/>
              <a:gd name="connsiteY14" fmla="*/ 134796 h 1431334"/>
              <a:gd name="connsiteX15" fmla="*/ 409433 w 887104"/>
              <a:gd name="connsiteY15" fmla="*/ 80205 h 1431334"/>
              <a:gd name="connsiteX16" fmla="*/ 504967 w 887104"/>
              <a:gd name="connsiteY16" fmla="*/ 52910 h 1431334"/>
              <a:gd name="connsiteX17" fmla="*/ 586853 w 887104"/>
              <a:gd name="connsiteY17" fmla="*/ 11967 h 1431334"/>
              <a:gd name="connsiteX18" fmla="*/ 764274 w 887104"/>
              <a:gd name="connsiteY18" fmla="*/ 25614 h 1431334"/>
              <a:gd name="connsiteX19" fmla="*/ 805218 w 887104"/>
              <a:gd name="connsiteY19" fmla="*/ 39262 h 1431334"/>
              <a:gd name="connsiteX20" fmla="*/ 832513 w 887104"/>
              <a:gd name="connsiteY20" fmla="*/ 80205 h 1431334"/>
              <a:gd name="connsiteX21" fmla="*/ 873456 w 887104"/>
              <a:gd name="connsiteY21" fmla="*/ 107501 h 1431334"/>
              <a:gd name="connsiteX22" fmla="*/ 887104 w 887104"/>
              <a:gd name="connsiteY22" fmla="*/ 121149 h 143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87104" h="1431334">
                <a:moveTo>
                  <a:pt x="13648" y="1431334"/>
                </a:moveTo>
                <a:cubicBezTo>
                  <a:pt x="107132" y="1337849"/>
                  <a:pt x="74121" y="1381565"/>
                  <a:pt x="122830" y="1308504"/>
                </a:cubicBezTo>
                <a:cubicBezTo>
                  <a:pt x="118281" y="1253913"/>
                  <a:pt x="119925" y="1198447"/>
                  <a:pt x="109182" y="1144731"/>
                </a:cubicBezTo>
                <a:cubicBezTo>
                  <a:pt x="105965" y="1128647"/>
                  <a:pt x="89222" y="1118458"/>
                  <a:pt x="81886" y="1103787"/>
                </a:cubicBezTo>
                <a:cubicBezTo>
                  <a:pt x="25385" y="990783"/>
                  <a:pt x="119167" y="1139234"/>
                  <a:pt x="40943" y="1021901"/>
                </a:cubicBezTo>
                <a:cubicBezTo>
                  <a:pt x="36394" y="999155"/>
                  <a:pt x="33398" y="976041"/>
                  <a:pt x="27295" y="953662"/>
                </a:cubicBezTo>
                <a:cubicBezTo>
                  <a:pt x="19725" y="925904"/>
                  <a:pt x="0" y="871776"/>
                  <a:pt x="0" y="871776"/>
                </a:cubicBezTo>
                <a:cubicBezTo>
                  <a:pt x="4549" y="794439"/>
                  <a:pt x="2156" y="716378"/>
                  <a:pt x="13648" y="639764"/>
                </a:cubicBezTo>
                <a:cubicBezTo>
                  <a:pt x="16081" y="623543"/>
                  <a:pt x="33608" y="613491"/>
                  <a:pt x="40943" y="598820"/>
                </a:cubicBezTo>
                <a:cubicBezTo>
                  <a:pt x="47377" y="585953"/>
                  <a:pt x="45604" y="569110"/>
                  <a:pt x="54591" y="557877"/>
                </a:cubicBezTo>
                <a:cubicBezTo>
                  <a:pt x="73832" y="533827"/>
                  <a:pt x="109506" y="525925"/>
                  <a:pt x="136477" y="516934"/>
                </a:cubicBezTo>
                <a:cubicBezTo>
                  <a:pt x="150125" y="503286"/>
                  <a:pt x="162593" y="488346"/>
                  <a:pt x="177421" y="475990"/>
                </a:cubicBezTo>
                <a:cubicBezTo>
                  <a:pt x="190022" y="465489"/>
                  <a:pt x="207563" y="461039"/>
                  <a:pt x="218364" y="448695"/>
                </a:cubicBezTo>
                <a:cubicBezTo>
                  <a:pt x="268901" y="390938"/>
                  <a:pt x="267858" y="382099"/>
                  <a:pt x="286603" y="325865"/>
                </a:cubicBezTo>
                <a:cubicBezTo>
                  <a:pt x="288044" y="314339"/>
                  <a:pt x="301029" y="152474"/>
                  <a:pt x="327546" y="134796"/>
                </a:cubicBezTo>
                <a:cubicBezTo>
                  <a:pt x="354842" y="116599"/>
                  <a:pt x="377607" y="88161"/>
                  <a:pt x="409433" y="80205"/>
                </a:cubicBezTo>
                <a:cubicBezTo>
                  <a:pt x="426928" y="75831"/>
                  <a:pt x="485385" y="62701"/>
                  <a:pt x="504967" y="52910"/>
                </a:cubicBezTo>
                <a:cubicBezTo>
                  <a:pt x="610785" y="0"/>
                  <a:pt x="483949" y="46267"/>
                  <a:pt x="586853" y="11967"/>
                </a:cubicBezTo>
                <a:cubicBezTo>
                  <a:pt x="645993" y="16516"/>
                  <a:pt x="705417" y="18257"/>
                  <a:pt x="764274" y="25614"/>
                </a:cubicBezTo>
                <a:cubicBezTo>
                  <a:pt x="778549" y="27398"/>
                  <a:pt x="793984" y="30275"/>
                  <a:pt x="805218" y="39262"/>
                </a:cubicBezTo>
                <a:cubicBezTo>
                  <a:pt x="818026" y="49508"/>
                  <a:pt x="820915" y="68607"/>
                  <a:pt x="832513" y="80205"/>
                </a:cubicBezTo>
                <a:cubicBezTo>
                  <a:pt x="844111" y="91803"/>
                  <a:pt x="860334" y="97659"/>
                  <a:pt x="873456" y="107501"/>
                </a:cubicBezTo>
                <a:cubicBezTo>
                  <a:pt x="878603" y="111361"/>
                  <a:pt x="882555" y="116600"/>
                  <a:pt x="887104" y="121149"/>
                </a:cubicBezTo>
              </a:path>
            </a:pathLst>
          </a:custGeom>
          <a:ln w="57150">
            <a:solidFill>
              <a:srgbClr val="00B050"/>
            </a:solidFill>
            <a:prstDash val="lg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6885143" y="2595954"/>
            <a:ext cx="888831" cy="957512"/>
          </a:xfrm>
          <a:custGeom>
            <a:avLst/>
            <a:gdLst>
              <a:gd name="connsiteX0" fmla="*/ 6976 w 888831"/>
              <a:gd name="connsiteY0" fmla="*/ 24416 h 957512"/>
              <a:gd name="connsiteX1" fmla="*/ 34272 w 888831"/>
              <a:gd name="connsiteY1" fmla="*/ 119950 h 957512"/>
              <a:gd name="connsiteX2" fmla="*/ 47920 w 888831"/>
              <a:gd name="connsiteY2" fmla="*/ 160894 h 957512"/>
              <a:gd name="connsiteX3" fmla="*/ 61567 w 888831"/>
              <a:gd name="connsiteY3" fmla="*/ 229133 h 957512"/>
              <a:gd name="connsiteX4" fmla="*/ 75215 w 888831"/>
              <a:gd name="connsiteY4" fmla="*/ 270076 h 957512"/>
              <a:gd name="connsiteX5" fmla="*/ 88863 w 888831"/>
              <a:gd name="connsiteY5" fmla="*/ 324667 h 957512"/>
              <a:gd name="connsiteX6" fmla="*/ 129806 w 888831"/>
              <a:gd name="connsiteY6" fmla="*/ 365610 h 957512"/>
              <a:gd name="connsiteX7" fmla="*/ 225341 w 888831"/>
              <a:gd name="connsiteY7" fmla="*/ 420201 h 957512"/>
              <a:gd name="connsiteX8" fmla="*/ 266284 w 888831"/>
              <a:gd name="connsiteY8" fmla="*/ 433849 h 957512"/>
              <a:gd name="connsiteX9" fmla="*/ 348170 w 888831"/>
              <a:gd name="connsiteY9" fmla="*/ 474792 h 957512"/>
              <a:gd name="connsiteX10" fmla="*/ 498296 w 888831"/>
              <a:gd name="connsiteY10" fmla="*/ 488440 h 957512"/>
              <a:gd name="connsiteX11" fmla="*/ 566535 w 888831"/>
              <a:gd name="connsiteY11" fmla="*/ 502088 h 957512"/>
              <a:gd name="connsiteX12" fmla="*/ 648421 w 888831"/>
              <a:gd name="connsiteY12" fmla="*/ 529383 h 957512"/>
              <a:gd name="connsiteX13" fmla="*/ 703012 w 888831"/>
              <a:gd name="connsiteY13" fmla="*/ 570327 h 957512"/>
              <a:gd name="connsiteX14" fmla="*/ 743956 w 888831"/>
              <a:gd name="connsiteY14" fmla="*/ 597622 h 957512"/>
              <a:gd name="connsiteX15" fmla="*/ 771251 w 888831"/>
              <a:gd name="connsiteY15" fmla="*/ 638565 h 957512"/>
              <a:gd name="connsiteX16" fmla="*/ 812194 w 888831"/>
              <a:gd name="connsiteY16" fmla="*/ 665861 h 957512"/>
              <a:gd name="connsiteX17" fmla="*/ 853138 w 888831"/>
              <a:gd name="connsiteY17" fmla="*/ 706804 h 957512"/>
              <a:gd name="connsiteX18" fmla="*/ 866785 w 888831"/>
              <a:gd name="connsiteY18" fmla="*/ 856930 h 957512"/>
              <a:gd name="connsiteX19" fmla="*/ 853138 w 888831"/>
              <a:gd name="connsiteY19" fmla="*/ 897873 h 957512"/>
              <a:gd name="connsiteX20" fmla="*/ 825842 w 888831"/>
              <a:gd name="connsiteY20" fmla="*/ 952464 h 95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8831" h="957512">
                <a:moveTo>
                  <a:pt x="6976" y="24416"/>
                </a:moveTo>
                <a:cubicBezTo>
                  <a:pt x="39697" y="122577"/>
                  <a:pt x="0" y="0"/>
                  <a:pt x="34272" y="119950"/>
                </a:cubicBezTo>
                <a:cubicBezTo>
                  <a:pt x="38224" y="133783"/>
                  <a:pt x="44431" y="146937"/>
                  <a:pt x="47920" y="160894"/>
                </a:cubicBezTo>
                <a:cubicBezTo>
                  <a:pt x="53546" y="183398"/>
                  <a:pt x="55941" y="206629"/>
                  <a:pt x="61567" y="229133"/>
                </a:cubicBezTo>
                <a:cubicBezTo>
                  <a:pt x="65056" y="243089"/>
                  <a:pt x="71263" y="256244"/>
                  <a:pt x="75215" y="270076"/>
                </a:cubicBezTo>
                <a:cubicBezTo>
                  <a:pt x="80368" y="288111"/>
                  <a:pt x="79557" y="308381"/>
                  <a:pt x="88863" y="324667"/>
                </a:cubicBezTo>
                <a:cubicBezTo>
                  <a:pt x="98439" y="341425"/>
                  <a:pt x="114979" y="353254"/>
                  <a:pt x="129806" y="365610"/>
                </a:cubicBezTo>
                <a:cubicBezTo>
                  <a:pt x="153995" y="385768"/>
                  <a:pt x="197856" y="408422"/>
                  <a:pt x="225341" y="420201"/>
                </a:cubicBezTo>
                <a:cubicBezTo>
                  <a:pt x="238564" y="425868"/>
                  <a:pt x="253417" y="427415"/>
                  <a:pt x="266284" y="433849"/>
                </a:cubicBezTo>
                <a:cubicBezTo>
                  <a:pt x="309533" y="455474"/>
                  <a:pt x="300142" y="467931"/>
                  <a:pt x="348170" y="474792"/>
                </a:cubicBezTo>
                <a:cubicBezTo>
                  <a:pt x="397913" y="481898"/>
                  <a:pt x="448254" y="483891"/>
                  <a:pt x="498296" y="488440"/>
                </a:cubicBezTo>
                <a:cubicBezTo>
                  <a:pt x="521042" y="492989"/>
                  <a:pt x="544156" y="495985"/>
                  <a:pt x="566535" y="502088"/>
                </a:cubicBezTo>
                <a:cubicBezTo>
                  <a:pt x="594293" y="509658"/>
                  <a:pt x="648421" y="529383"/>
                  <a:pt x="648421" y="529383"/>
                </a:cubicBezTo>
                <a:cubicBezTo>
                  <a:pt x="666618" y="543031"/>
                  <a:pt x="684502" y="557106"/>
                  <a:pt x="703012" y="570327"/>
                </a:cubicBezTo>
                <a:cubicBezTo>
                  <a:pt x="716359" y="579861"/>
                  <a:pt x="732357" y="586024"/>
                  <a:pt x="743956" y="597622"/>
                </a:cubicBezTo>
                <a:cubicBezTo>
                  <a:pt x="755554" y="609220"/>
                  <a:pt x="759653" y="626967"/>
                  <a:pt x="771251" y="638565"/>
                </a:cubicBezTo>
                <a:cubicBezTo>
                  <a:pt x="782849" y="650163"/>
                  <a:pt x="799593" y="655360"/>
                  <a:pt x="812194" y="665861"/>
                </a:cubicBezTo>
                <a:cubicBezTo>
                  <a:pt x="827021" y="678217"/>
                  <a:pt x="839490" y="693156"/>
                  <a:pt x="853138" y="706804"/>
                </a:cubicBezTo>
                <a:cubicBezTo>
                  <a:pt x="884351" y="800444"/>
                  <a:pt x="888831" y="768744"/>
                  <a:pt x="866785" y="856930"/>
                </a:cubicBezTo>
                <a:cubicBezTo>
                  <a:pt x="863296" y="870886"/>
                  <a:pt x="859572" y="885006"/>
                  <a:pt x="853138" y="897873"/>
                </a:cubicBezTo>
                <a:cubicBezTo>
                  <a:pt x="823318" y="957512"/>
                  <a:pt x="825842" y="918278"/>
                  <a:pt x="825842" y="952464"/>
                </a:cubicBezTo>
              </a:path>
            </a:pathLst>
          </a:custGeom>
          <a:ln w="57150">
            <a:solidFill>
              <a:srgbClr val="7030A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923128" y="3513351"/>
            <a:ext cx="1835220" cy="1113240"/>
          </a:xfrm>
          <a:custGeom>
            <a:avLst/>
            <a:gdLst>
              <a:gd name="connsiteX0" fmla="*/ 0 w 1835220"/>
              <a:gd name="connsiteY0" fmla="*/ 7771 h 1113240"/>
              <a:gd name="connsiteX1" fmla="*/ 218365 w 1835220"/>
              <a:gd name="connsiteY1" fmla="*/ 48715 h 1113240"/>
              <a:gd name="connsiteX2" fmla="*/ 313899 w 1835220"/>
              <a:gd name="connsiteY2" fmla="*/ 76010 h 1113240"/>
              <a:gd name="connsiteX3" fmla="*/ 395785 w 1835220"/>
              <a:gd name="connsiteY3" fmla="*/ 116953 h 1113240"/>
              <a:gd name="connsiteX4" fmla="*/ 423081 w 1835220"/>
              <a:gd name="connsiteY4" fmla="*/ 157897 h 1113240"/>
              <a:gd name="connsiteX5" fmla="*/ 464024 w 1835220"/>
              <a:gd name="connsiteY5" fmla="*/ 294374 h 1113240"/>
              <a:gd name="connsiteX6" fmla="*/ 477672 w 1835220"/>
              <a:gd name="connsiteY6" fmla="*/ 335318 h 1113240"/>
              <a:gd name="connsiteX7" fmla="*/ 504968 w 1835220"/>
              <a:gd name="connsiteY7" fmla="*/ 471795 h 1113240"/>
              <a:gd name="connsiteX8" fmla="*/ 627797 w 1835220"/>
              <a:gd name="connsiteY8" fmla="*/ 567330 h 1113240"/>
              <a:gd name="connsiteX9" fmla="*/ 709684 w 1835220"/>
              <a:gd name="connsiteY9" fmla="*/ 594625 h 1113240"/>
              <a:gd name="connsiteX10" fmla="*/ 777923 w 1835220"/>
              <a:gd name="connsiteY10" fmla="*/ 676512 h 1113240"/>
              <a:gd name="connsiteX11" fmla="*/ 873457 w 1835220"/>
              <a:gd name="connsiteY11" fmla="*/ 799342 h 1113240"/>
              <a:gd name="connsiteX12" fmla="*/ 914400 w 1835220"/>
              <a:gd name="connsiteY12" fmla="*/ 826637 h 1113240"/>
              <a:gd name="connsiteX13" fmla="*/ 996287 w 1835220"/>
              <a:gd name="connsiteY13" fmla="*/ 881228 h 1113240"/>
              <a:gd name="connsiteX14" fmla="*/ 1091821 w 1835220"/>
              <a:gd name="connsiteY14" fmla="*/ 1004058 h 1113240"/>
              <a:gd name="connsiteX15" fmla="*/ 1173708 w 1835220"/>
              <a:gd name="connsiteY15" fmla="*/ 1058649 h 1113240"/>
              <a:gd name="connsiteX16" fmla="*/ 1296538 w 1835220"/>
              <a:gd name="connsiteY16" fmla="*/ 1099592 h 1113240"/>
              <a:gd name="connsiteX17" fmla="*/ 1337481 w 1835220"/>
              <a:gd name="connsiteY17" fmla="*/ 1113240 h 1113240"/>
              <a:gd name="connsiteX18" fmla="*/ 1487606 w 1835220"/>
              <a:gd name="connsiteY18" fmla="*/ 1099592 h 1113240"/>
              <a:gd name="connsiteX19" fmla="*/ 1528550 w 1835220"/>
              <a:gd name="connsiteY19" fmla="*/ 1072297 h 1113240"/>
              <a:gd name="connsiteX20" fmla="*/ 1569493 w 1835220"/>
              <a:gd name="connsiteY20" fmla="*/ 1058649 h 1113240"/>
              <a:gd name="connsiteX21" fmla="*/ 1651379 w 1835220"/>
              <a:gd name="connsiteY21" fmla="*/ 990410 h 1113240"/>
              <a:gd name="connsiteX22" fmla="*/ 1678675 w 1835220"/>
              <a:gd name="connsiteY22" fmla="*/ 949467 h 1113240"/>
              <a:gd name="connsiteX23" fmla="*/ 1774209 w 1835220"/>
              <a:gd name="connsiteY23" fmla="*/ 826637 h 1113240"/>
              <a:gd name="connsiteX24" fmla="*/ 1801505 w 1835220"/>
              <a:gd name="connsiteY24" fmla="*/ 785694 h 1113240"/>
              <a:gd name="connsiteX25" fmla="*/ 1801505 w 1835220"/>
              <a:gd name="connsiteY25" fmla="*/ 540034 h 1113240"/>
              <a:gd name="connsiteX26" fmla="*/ 1760562 w 1835220"/>
              <a:gd name="connsiteY26" fmla="*/ 512739 h 1113240"/>
              <a:gd name="connsiteX27" fmla="*/ 1692323 w 1835220"/>
              <a:gd name="connsiteY27" fmla="*/ 430852 h 1113240"/>
              <a:gd name="connsiteX28" fmla="*/ 1665027 w 1835220"/>
              <a:gd name="connsiteY28" fmla="*/ 335318 h 1113240"/>
              <a:gd name="connsiteX29" fmla="*/ 1637732 w 1835220"/>
              <a:gd name="connsiteY29" fmla="*/ 294374 h 1113240"/>
              <a:gd name="connsiteX30" fmla="*/ 1637732 w 1835220"/>
              <a:gd name="connsiteY30" fmla="*/ 226136 h 111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35220" h="1113240">
                <a:moveTo>
                  <a:pt x="0" y="7771"/>
                </a:moveTo>
                <a:cubicBezTo>
                  <a:pt x="275721" y="35343"/>
                  <a:pt x="23494" y="0"/>
                  <a:pt x="218365" y="48715"/>
                </a:cubicBezTo>
                <a:cubicBezTo>
                  <a:pt x="235860" y="53089"/>
                  <a:pt x="294317" y="66219"/>
                  <a:pt x="313899" y="76010"/>
                </a:cubicBezTo>
                <a:cubicBezTo>
                  <a:pt x="419717" y="128920"/>
                  <a:pt x="292881" y="82653"/>
                  <a:pt x="395785" y="116953"/>
                </a:cubicBezTo>
                <a:cubicBezTo>
                  <a:pt x="404884" y="130601"/>
                  <a:pt x="416419" y="142908"/>
                  <a:pt x="423081" y="157897"/>
                </a:cubicBezTo>
                <a:cubicBezTo>
                  <a:pt x="449025" y="216271"/>
                  <a:pt x="448145" y="238799"/>
                  <a:pt x="464024" y="294374"/>
                </a:cubicBezTo>
                <a:cubicBezTo>
                  <a:pt x="467976" y="308207"/>
                  <a:pt x="474437" y="321300"/>
                  <a:pt x="477672" y="335318"/>
                </a:cubicBezTo>
                <a:cubicBezTo>
                  <a:pt x="488104" y="380523"/>
                  <a:pt x="472163" y="438990"/>
                  <a:pt x="504968" y="471795"/>
                </a:cubicBezTo>
                <a:cubicBezTo>
                  <a:pt x="540294" y="507122"/>
                  <a:pt x="578824" y="551006"/>
                  <a:pt x="627797" y="567330"/>
                </a:cubicBezTo>
                <a:lnTo>
                  <a:pt x="709684" y="594625"/>
                </a:lnTo>
                <a:cubicBezTo>
                  <a:pt x="807211" y="740918"/>
                  <a:pt x="655335" y="518899"/>
                  <a:pt x="777923" y="676512"/>
                </a:cubicBezTo>
                <a:cubicBezTo>
                  <a:pt x="833983" y="748588"/>
                  <a:pt x="814753" y="750421"/>
                  <a:pt x="873457" y="799342"/>
                </a:cubicBezTo>
                <a:cubicBezTo>
                  <a:pt x="886058" y="809843"/>
                  <a:pt x="901799" y="816137"/>
                  <a:pt x="914400" y="826637"/>
                </a:cubicBezTo>
                <a:cubicBezTo>
                  <a:pt x="982555" y="883432"/>
                  <a:pt x="924334" y="857243"/>
                  <a:pt x="996287" y="881228"/>
                </a:cubicBezTo>
                <a:cubicBezTo>
                  <a:pt x="1028040" y="928858"/>
                  <a:pt x="1047416" y="969521"/>
                  <a:pt x="1091821" y="1004058"/>
                </a:cubicBezTo>
                <a:cubicBezTo>
                  <a:pt x="1117716" y="1024198"/>
                  <a:pt x="1142586" y="1048275"/>
                  <a:pt x="1173708" y="1058649"/>
                </a:cubicBezTo>
                <a:lnTo>
                  <a:pt x="1296538" y="1099592"/>
                </a:lnTo>
                <a:lnTo>
                  <a:pt x="1337481" y="1113240"/>
                </a:lnTo>
                <a:cubicBezTo>
                  <a:pt x="1387523" y="1108691"/>
                  <a:pt x="1438473" y="1110120"/>
                  <a:pt x="1487606" y="1099592"/>
                </a:cubicBezTo>
                <a:cubicBezTo>
                  <a:pt x="1503645" y="1096155"/>
                  <a:pt x="1513879" y="1079632"/>
                  <a:pt x="1528550" y="1072297"/>
                </a:cubicBezTo>
                <a:cubicBezTo>
                  <a:pt x="1541417" y="1065863"/>
                  <a:pt x="1556626" y="1065083"/>
                  <a:pt x="1569493" y="1058649"/>
                </a:cubicBezTo>
                <a:cubicBezTo>
                  <a:pt x="1600165" y="1043313"/>
                  <a:pt x="1629820" y="1016281"/>
                  <a:pt x="1651379" y="990410"/>
                </a:cubicBezTo>
                <a:cubicBezTo>
                  <a:pt x="1661880" y="977809"/>
                  <a:pt x="1668174" y="962068"/>
                  <a:pt x="1678675" y="949467"/>
                </a:cubicBezTo>
                <a:cubicBezTo>
                  <a:pt x="1785573" y="821190"/>
                  <a:pt x="1636236" y="1033596"/>
                  <a:pt x="1774209" y="826637"/>
                </a:cubicBezTo>
                <a:lnTo>
                  <a:pt x="1801505" y="785694"/>
                </a:lnTo>
                <a:cubicBezTo>
                  <a:pt x="1825137" y="691166"/>
                  <a:pt x="1835220" y="674893"/>
                  <a:pt x="1801505" y="540034"/>
                </a:cubicBezTo>
                <a:cubicBezTo>
                  <a:pt x="1797527" y="524121"/>
                  <a:pt x="1773163" y="523240"/>
                  <a:pt x="1760562" y="512739"/>
                </a:cubicBezTo>
                <a:cubicBezTo>
                  <a:pt x="1721155" y="479900"/>
                  <a:pt x="1719162" y="471111"/>
                  <a:pt x="1692323" y="430852"/>
                </a:cubicBezTo>
                <a:cubicBezTo>
                  <a:pt x="1687950" y="413359"/>
                  <a:pt x="1674817" y="354899"/>
                  <a:pt x="1665027" y="335318"/>
                </a:cubicBezTo>
                <a:cubicBezTo>
                  <a:pt x="1657692" y="320647"/>
                  <a:pt x="1641710" y="310287"/>
                  <a:pt x="1637732" y="294374"/>
                </a:cubicBezTo>
                <a:cubicBezTo>
                  <a:pt x="1632215" y="272307"/>
                  <a:pt x="1637732" y="248882"/>
                  <a:pt x="1637732" y="226136"/>
                </a:cubicBezTo>
              </a:path>
            </a:pathLst>
          </a:custGeom>
          <a:ln w="38100">
            <a:solidFill>
              <a:srgbClr val="002060"/>
            </a:solidFill>
            <a:prstDash val="lg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090615" y="1842448"/>
            <a:ext cx="779828" cy="839864"/>
          </a:xfrm>
          <a:custGeom>
            <a:avLst/>
            <a:gdLst>
              <a:gd name="connsiteX0" fmla="*/ 0 w 779828"/>
              <a:gd name="connsiteY0" fmla="*/ 791570 h 839864"/>
              <a:gd name="connsiteX1" fmla="*/ 150125 w 779828"/>
              <a:gd name="connsiteY1" fmla="*/ 805218 h 839864"/>
              <a:gd name="connsiteX2" fmla="*/ 232012 w 779828"/>
              <a:gd name="connsiteY2" fmla="*/ 750627 h 839864"/>
              <a:gd name="connsiteX3" fmla="*/ 313898 w 779828"/>
              <a:gd name="connsiteY3" fmla="*/ 696036 h 839864"/>
              <a:gd name="connsiteX4" fmla="*/ 354842 w 779828"/>
              <a:gd name="connsiteY4" fmla="*/ 668740 h 839864"/>
              <a:gd name="connsiteX5" fmla="*/ 450376 w 779828"/>
              <a:gd name="connsiteY5" fmla="*/ 641445 h 839864"/>
              <a:gd name="connsiteX6" fmla="*/ 559558 w 779828"/>
              <a:gd name="connsiteY6" fmla="*/ 627797 h 839864"/>
              <a:gd name="connsiteX7" fmla="*/ 682388 w 779828"/>
              <a:gd name="connsiteY7" fmla="*/ 559558 h 839864"/>
              <a:gd name="connsiteX8" fmla="*/ 723331 w 779828"/>
              <a:gd name="connsiteY8" fmla="*/ 477671 h 839864"/>
              <a:gd name="connsiteX9" fmla="*/ 764275 w 779828"/>
              <a:gd name="connsiteY9" fmla="*/ 395785 h 839864"/>
              <a:gd name="connsiteX10" fmla="*/ 750627 w 779828"/>
              <a:gd name="connsiteY10" fmla="*/ 204716 h 839864"/>
              <a:gd name="connsiteX11" fmla="*/ 696036 w 779828"/>
              <a:gd name="connsiteY11" fmla="*/ 122830 h 839864"/>
              <a:gd name="connsiteX12" fmla="*/ 682388 w 779828"/>
              <a:gd name="connsiteY12" fmla="*/ 68239 h 839864"/>
              <a:gd name="connsiteX13" fmla="*/ 668740 w 779828"/>
              <a:gd name="connsiteY13" fmla="*/ 27295 h 839864"/>
              <a:gd name="connsiteX14" fmla="*/ 668740 w 779828"/>
              <a:gd name="connsiteY14" fmla="*/ 0 h 8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9828" h="839864">
                <a:moveTo>
                  <a:pt x="0" y="791570"/>
                </a:moveTo>
                <a:cubicBezTo>
                  <a:pt x="58738" y="830728"/>
                  <a:pt x="53115" y="839864"/>
                  <a:pt x="150125" y="805218"/>
                </a:cubicBezTo>
                <a:cubicBezTo>
                  <a:pt x="181019" y="794185"/>
                  <a:pt x="204716" y="768824"/>
                  <a:pt x="232012" y="750627"/>
                </a:cubicBezTo>
                <a:lnTo>
                  <a:pt x="313898" y="696036"/>
                </a:lnTo>
                <a:cubicBezTo>
                  <a:pt x="327546" y="686937"/>
                  <a:pt x="339281" y="673927"/>
                  <a:pt x="354842" y="668740"/>
                </a:cubicBezTo>
                <a:cubicBezTo>
                  <a:pt x="387298" y="657921"/>
                  <a:pt x="416096" y="647158"/>
                  <a:pt x="450376" y="641445"/>
                </a:cubicBezTo>
                <a:cubicBezTo>
                  <a:pt x="486554" y="635415"/>
                  <a:pt x="523164" y="632346"/>
                  <a:pt x="559558" y="627797"/>
                </a:cubicBezTo>
                <a:cubicBezTo>
                  <a:pt x="659755" y="594398"/>
                  <a:pt x="621100" y="620846"/>
                  <a:pt x="682388" y="559558"/>
                </a:cubicBezTo>
                <a:cubicBezTo>
                  <a:pt x="716692" y="456647"/>
                  <a:pt x="670418" y="583498"/>
                  <a:pt x="723331" y="477671"/>
                </a:cubicBezTo>
                <a:cubicBezTo>
                  <a:pt x="779828" y="364676"/>
                  <a:pt x="686058" y="513108"/>
                  <a:pt x="764275" y="395785"/>
                </a:cubicBezTo>
                <a:cubicBezTo>
                  <a:pt x="759726" y="332095"/>
                  <a:pt x="766113" y="266661"/>
                  <a:pt x="750627" y="204716"/>
                </a:cubicBezTo>
                <a:cubicBezTo>
                  <a:pt x="742671" y="172891"/>
                  <a:pt x="696036" y="122830"/>
                  <a:pt x="696036" y="122830"/>
                </a:cubicBezTo>
                <a:cubicBezTo>
                  <a:pt x="691487" y="104633"/>
                  <a:pt x="687541" y="86274"/>
                  <a:pt x="682388" y="68239"/>
                </a:cubicBezTo>
                <a:cubicBezTo>
                  <a:pt x="678436" y="54406"/>
                  <a:pt x="671561" y="41402"/>
                  <a:pt x="668740" y="27295"/>
                </a:cubicBezTo>
                <a:cubicBezTo>
                  <a:pt x="666956" y="18373"/>
                  <a:pt x="668740" y="9098"/>
                  <a:pt x="668740" y="0"/>
                </a:cubicBezTo>
              </a:path>
            </a:pathLst>
          </a:custGeom>
          <a:ln w="381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214290"/>
            <a:ext cx="2786082" cy="51274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>3. Император </a:t>
            </a:r>
            <a:r>
              <a:rPr lang="ru-RU" dirty="0"/>
              <a:t>и его империя.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3" y="714356"/>
            <a:ext cx="2928958" cy="5929354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К </a:t>
            </a:r>
            <a:r>
              <a:rPr lang="ru-RU" b="1" dirty="0"/>
              <a:t>800 </a:t>
            </a:r>
            <a:r>
              <a:rPr lang="ru-RU" dirty="0"/>
              <a:t>г. Карл </a:t>
            </a:r>
            <a:r>
              <a:rPr lang="ru-RU" dirty="0" smtClean="0"/>
              <a:t>Великий </a:t>
            </a:r>
            <a:r>
              <a:rPr lang="ru-RU" dirty="0"/>
              <a:t>достиг вершины своего могущества.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Византийские </a:t>
            </a:r>
            <a:r>
              <a:rPr lang="ru-RU" dirty="0"/>
              <a:t>императоры и багдадские халифы признавали его </a:t>
            </a:r>
            <a:r>
              <a:rPr lang="ru-RU" dirty="0" smtClean="0"/>
              <a:t>достижения </a:t>
            </a:r>
            <a:r>
              <a:rPr lang="ru-RU" dirty="0"/>
              <a:t>(знаменитый Гарун-ар-Рашид прислал ему слона по имени Абу-аль-Аббас).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О </a:t>
            </a:r>
            <a:r>
              <a:rPr lang="ru-RU" dirty="0"/>
              <a:t>римских папах и </a:t>
            </a:r>
            <a:r>
              <a:rPr lang="ru-RU" dirty="0" smtClean="0"/>
              <a:t>говорить </a:t>
            </a:r>
            <a:r>
              <a:rPr lang="ru-RU" dirty="0"/>
              <a:t>не приходится!</a:t>
            </a:r>
          </a:p>
          <a:p>
            <a:pPr>
              <a:lnSpc>
                <a:spcPct val="150000"/>
              </a:lnSpc>
            </a:pPr>
            <a:r>
              <a:rPr lang="ru-RU" dirty="0"/>
              <a:t>Папство находилось в эти годы в сложном </a:t>
            </a:r>
            <a:r>
              <a:rPr lang="ru-RU" dirty="0" smtClean="0"/>
              <a:t>положении</a:t>
            </a:r>
            <a:r>
              <a:rPr lang="ru-RU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В </a:t>
            </a:r>
            <a:r>
              <a:rPr lang="ru-RU" dirty="0"/>
              <a:t>Папском государстве все время происходили </a:t>
            </a:r>
            <a:r>
              <a:rPr lang="ru-RU" dirty="0" smtClean="0"/>
              <a:t>какие-то </a:t>
            </a:r>
            <a:r>
              <a:rPr lang="ru-RU" dirty="0"/>
              <a:t>распри, раздоры, заговоры.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Римская </a:t>
            </a:r>
            <a:r>
              <a:rPr lang="ru-RU" dirty="0"/>
              <a:t>знать </a:t>
            </a:r>
            <a:r>
              <a:rPr lang="ru-RU" dirty="0" smtClean="0"/>
              <a:t>свергала </a:t>
            </a:r>
            <a:r>
              <a:rPr lang="ru-RU" dirty="0"/>
              <a:t>одних и возводила на церковный престол других.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Как </a:t>
            </a:r>
            <a:r>
              <a:rPr lang="ru-RU" dirty="0"/>
              <a:t>никогда раньше, папы нуждались в поддержке сильного короля.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Карл </a:t>
            </a:r>
            <a:r>
              <a:rPr lang="ru-RU" dirty="0"/>
              <a:t>Великий был сильнейшим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642918"/>
            <a:ext cx="57150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958</Words>
  <Application>Microsoft Office PowerPoint</Application>
  <PresentationFormat>Экран (4:3)</PresentationFormat>
  <Paragraphs>97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ИМПЕРИЯ КАРЛА ВЕЛИКОГО</vt:lpstr>
      <vt:lpstr>Задание на дом.</vt:lpstr>
      <vt:lpstr>1. Новые правители. </vt:lpstr>
      <vt:lpstr>Презентация PowerPoint</vt:lpstr>
      <vt:lpstr>Презентация PowerPoint</vt:lpstr>
      <vt:lpstr>2. Войны и походы Карла Великого. </vt:lpstr>
      <vt:lpstr>Презентация PowerPoint</vt:lpstr>
      <vt:lpstr>Презентация PowerPoint</vt:lpstr>
      <vt:lpstr>3. Император и его империя. 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Ответить на вопросы:</vt:lpstr>
    </vt:vector>
  </TitlesOfParts>
  <Company>HATA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ИМПЕРИЯ КАРЛА ВЕЛИКОГО</dc:title>
  <dc:creator>Леонид</dc:creator>
  <cp:lastModifiedBy>Егор</cp:lastModifiedBy>
  <cp:revision>51</cp:revision>
  <dcterms:created xsi:type="dcterms:W3CDTF">2009-07-25T12:16:24Z</dcterms:created>
  <dcterms:modified xsi:type="dcterms:W3CDTF">2013-09-12T23:54:29Z</dcterms:modified>
</cp:coreProperties>
</file>